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6"/>
  </p:notesMasterIdLst>
  <p:sldIdLst>
    <p:sldId id="378" r:id="rId2"/>
    <p:sldId id="379" r:id="rId3"/>
    <p:sldId id="377" r:id="rId4"/>
    <p:sldId id="3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98B"/>
    <a:srgbClr val="940F59"/>
    <a:srgbClr val="8078C4"/>
    <a:srgbClr val="600A3A"/>
    <a:srgbClr val="ED18AF"/>
    <a:srgbClr val="464060"/>
    <a:srgbClr val="441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D3175-D46B-3058-65B8-3002CB0FE54B}" v="174" dt="2022-07-03T16:22:05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07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Gordon" userId="S::kimberly.gordon@healing-politics.org::d1f8db53-deea-4f26-871d-228cb23810cb" providerId="AD" clId="Web-{6F2D3175-D46B-3058-65B8-3002CB0FE54B}"/>
    <pc:docChg chg="modSld">
      <pc:chgData name="Kimberly Gordon" userId="S::kimberly.gordon@healing-politics.org::d1f8db53-deea-4f26-871d-228cb23810cb" providerId="AD" clId="Web-{6F2D3175-D46B-3058-65B8-3002CB0FE54B}" dt="2022-07-03T16:23:43.972" v="160" actId="20577"/>
      <pc:docMkLst>
        <pc:docMk/>
      </pc:docMkLst>
      <pc:sldChg chg="addSp modSp">
        <pc:chgData name="Kimberly Gordon" userId="S::kimberly.gordon@healing-politics.org::d1f8db53-deea-4f26-871d-228cb23810cb" providerId="AD" clId="Web-{6F2D3175-D46B-3058-65B8-3002CB0FE54B}" dt="2022-07-03T16:16:35.350" v="113" actId="14100"/>
        <pc:sldMkLst>
          <pc:docMk/>
          <pc:sldMk cId="4232266471" sldId="377"/>
        </pc:sldMkLst>
        <pc:spChg chg="mod">
          <ac:chgData name="Kimberly Gordon" userId="S::kimberly.gordon@healing-politics.org::d1f8db53-deea-4f26-871d-228cb23810cb" providerId="AD" clId="Web-{6F2D3175-D46B-3058-65B8-3002CB0FE54B}" dt="2022-07-03T16:16:18.287" v="111" actId="20577"/>
          <ac:spMkLst>
            <pc:docMk/>
            <pc:sldMk cId="4232266471" sldId="377"/>
            <ac:spMk id="2" creationId="{3F2A1241-1718-CE47-BA94-F091109DA7D0}"/>
          </ac:spMkLst>
        </pc:spChg>
        <pc:spChg chg="mod">
          <ac:chgData name="Kimberly Gordon" userId="S::kimberly.gordon@healing-politics.org::d1f8db53-deea-4f26-871d-228cb23810cb" providerId="AD" clId="Web-{6F2D3175-D46B-3058-65B8-3002CB0FE54B}" dt="2022-07-03T16:15:40.239" v="106" actId="20577"/>
          <ac:spMkLst>
            <pc:docMk/>
            <pc:sldMk cId="4232266471" sldId="377"/>
            <ac:spMk id="9" creationId="{C1978F83-26EC-97C6-02AA-C9262ED2A23A}"/>
          </ac:spMkLst>
        </pc:spChg>
        <pc:spChg chg="add mod">
          <ac:chgData name="Kimberly Gordon" userId="S::kimberly.gordon@healing-politics.org::d1f8db53-deea-4f26-871d-228cb23810cb" providerId="AD" clId="Web-{6F2D3175-D46B-3058-65B8-3002CB0FE54B}" dt="2022-07-03T16:16:35.350" v="113" actId="14100"/>
          <ac:spMkLst>
            <pc:docMk/>
            <pc:sldMk cId="4232266471" sldId="377"/>
            <ac:spMk id="52" creationId="{0A0AC7A8-8BDF-9AA0-2CA7-CBCD1376F9D5}"/>
          </ac:spMkLst>
        </pc:spChg>
        <pc:graphicFrameChg chg="mod modGraphic">
          <ac:chgData name="Kimberly Gordon" userId="S::kimberly.gordon@healing-politics.org::d1f8db53-deea-4f26-871d-228cb23810cb" providerId="AD" clId="Web-{6F2D3175-D46B-3058-65B8-3002CB0FE54B}" dt="2022-07-03T16:15:59.005" v="109" actId="20577"/>
          <ac:graphicFrameMkLst>
            <pc:docMk/>
            <pc:sldMk cId="4232266471" sldId="377"/>
            <ac:graphicFrameMk id="8" creationId="{BD72BFA7-51B3-4AA9-ACFB-37E014F57458}"/>
          </ac:graphicFrameMkLst>
        </pc:graphicFrameChg>
      </pc:sldChg>
      <pc:sldChg chg="addSp modSp">
        <pc:chgData name="Kimberly Gordon" userId="S::kimberly.gordon@healing-politics.org::d1f8db53-deea-4f26-871d-228cb23810cb" providerId="AD" clId="Web-{6F2D3175-D46B-3058-65B8-3002CB0FE54B}" dt="2022-07-03T16:10:58.897" v="60" actId="1076"/>
        <pc:sldMkLst>
          <pc:docMk/>
          <pc:sldMk cId="1502812551" sldId="378"/>
        </pc:sldMkLst>
        <pc:spChg chg="mod">
          <ac:chgData name="Kimberly Gordon" userId="S::kimberly.gordon@healing-politics.org::d1f8db53-deea-4f26-871d-228cb23810cb" providerId="AD" clId="Web-{6F2D3175-D46B-3058-65B8-3002CB0FE54B}" dt="2022-07-03T16:10:24.615" v="56" actId="20577"/>
          <ac:spMkLst>
            <pc:docMk/>
            <pc:sldMk cId="1502812551" sldId="378"/>
            <ac:spMk id="2" creationId="{0A9E0033-D8CA-A024-4A20-0057184C55AE}"/>
          </ac:spMkLst>
        </pc:spChg>
        <pc:spChg chg="add mod">
          <ac:chgData name="Kimberly Gordon" userId="S::kimberly.gordon@healing-politics.org::d1f8db53-deea-4f26-871d-228cb23810cb" providerId="AD" clId="Web-{6F2D3175-D46B-3058-65B8-3002CB0FE54B}" dt="2022-07-03T16:10:58.897" v="60" actId="1076"/>
          <ac:spMkLst>
            <pc:docMk/>
            <pc:sldMk cId="1502812551" sldId="378"/>
            <ac:spMk id="3" creationId="{C7A67866-B3B2-5BD7-9B5D-A44BBD4434D0}"/>
          </ac:spMkLst>
        </pc:spChg>
        <pc:spChg chg="mod">
          <ac:chgData name="Kimberly Gordon" userId="S::kimberly.gordon@healing-politics.org::d1f8db53-deea-4f26-871d-228cb23810cb" providerId="AD" clId="Web-{6F2D3175-D46B-3058-65B8-3002CB0FE54B}" dt="2022-07-03T16:09:38.176" v="51" actId="1076"/>
          <ac:spMkLst>
            <pc:docMk/>
            <pc:sldMk cId="1502812551" sldId="378"/>
            <ac:spMk id="25" creationId="{9B736B75-F2B3-2664-5A23-33D740FB00C0}"/>
          </ac:spMkLst>
        </pc:spChg>
        <pc:spChg chg="mod">
          <ac:chgData name="Kimberly Gordon" userId="S::kimberly.gordon@healing-politics.org::d1f8db53-deea-4f26-871d-228cb23810cb" providerId="AD" clId="Web-{6F2D3175-D46B-3058-65B8-3002CB0FE54B}" dt="2022-07-03T16:09:05.847" v="48" actId="20577"/>
          <ac:spMkLst>
            <pc:docMk/>
            <pc:sldMk cId="1502812551" sldId="378"/>
            <ac:spMk id="27" creationId="{5C36EB20-E6F7-2572-A845-B13922802F14}"/>
          </ac:spMkLst>
        </pc:spChg>
        <pc:spChg chg="mod">
          <ac:chgData name="Kimberly Gordon" userId="S::kimberly.gordon@healing-politics.org::d1f8db53-deea-4f26-871d-228cb23810cb" providerId="AD" clId="Web-{6F2D3175-D46B-3058-65B8-3002CB0FE54B}" dt="2022-07-03T16:10:15.990" v="55" actId="20577"/>
          <ac:spMkLst>
            <pc:docMk/>
            <pc:sldMk cId="1502812551" sldId="378"/>
            <ac:spMk id="28" creationId="{73F506AE-548B-17D4-2653-7374F15727CF}"/>
          </ac:spMkLst>
        </pc:spChg>
      </pc:sldChg>
      <pc:sldChg chg="addSp modSp">
        <pc:chgData name="Kimberly Gordon" userId="S::kimberly.gordon@healing-politics.org::d1f8db53-deea-4f26-871d-228cb23810cb" providerId="AD" clId="Web-{6F2D3175-D46B-3058-65B8-3002CB0FE54B}" dt="2022-07-03T16:13:18.511" v="79" actId="1076"/>
        <pc:sldMkLst>
          <pc:docMk/>
          <pc:sldMk cId="242614499" sldId="379"/>
        </pc:sldMkLst>
        <pc:spChg chg="mod">
          <ac:chgData name="Kimberly Gordon" userId="S::kimberly.gordon@healing-politics.org::d1f8db53-deea-4f26-871d-228cb23810cb" providerId="AD" clId="Web-{6F2D3175-D46B-3058-65B8-3002CB0FE54B}" dt="2022-07-03T16:12:27.056" v="70" actId="20577"/>
          <ac:spMkLst>
            <pc:docMk/>
            <pc:sldMk cId="242614499" sldId="379"/>
            <ac:spMk id="2" creationId="{0A9E0033-D8CA-A024-4A20-0057184C55AE}"/>
          </ac:spMkLst>
        </pc:spChg>
        <pc:spChg chg="add mod">
          <ac:chgData name="Kimberly Gordon" userId="S::kimberly.gordon@healing-politics.org::d1f8db53-deea-4f26-871d-228cb23810cb" providerId="AD" clId="Web-{6F2D3175-D46B-3058-65B8-3002CB0FE54B}" dt="2022-07-03T16:13:18.511" v="79" actId="1076"/>
          <ac:spMkLst>
            <pc:docMk/>
            <pc:sldMk cId="242614499" sldId="379"/>
            <ac:spMk id="5" creationId="{48E54C46-15AD-B543-A7CD-2344C563C6F7}"/>
          </ac:spMkLst>
        </pc:spChg>
        <pc:spChg chg="mod">
          <ac:chgData name="Kimberly Gordon" userId="S::kimberly.gordon@healing-politics.org::d1f8db53-deea-4f26-871d-228cb23810cb" providerId="AD" clId="Web-{6F2D3175-D46B-3058-65B8-3002CB0FE54B}" dt="2022-07-03T16:12:37.025" v="71" actId="1076"/>
          <ac:spMkLst>
            <pc:docMk/>
            <pc:sldMk cId="242614499" sldId="379"/>
            <ac:spMk id="28" creationId="{73F506AE-548B-17D4-2653-7374F15727CF}"/>
          </ac:spMkLst>
        </pc:spChg>
        <pc:picChg chg="mod">
          <ac:chgData name="Kimberly Gordon" userId="S::kimberly.gordon@healing-politics.org::d1f8db53-deea-4f26-871d-228cb23810cb" providerId="AD" clId="Web-{6F2D3175-D46B-3058-65B8-3002CB0FE54B}" dt="2022-07-03T16:12:48.151" v="72" actId="14100"/>
          <ac:picMkLst>
            <pc:docMk/>
            <pc:sldMk cId="242614499" sldId="379"/>
            <ac:picMk id="11" creationId="{CA45E60F-39DD-D1A5-45FC-4935724C9B08}"/>
          </ac:picMkLst>
        </pc:picChg>
      </pc:sldChg>
      <pc:sldChg chg="addSp modSp">
        <pc:chgData name="Kimberly Gordon" userId="S::kimberly.gordon@healing-politics.org::d1f8db53-deea-4f26-871d-228cb23810cb" providerId="AD" clId="Web-{6F2D3175-D46B-3058-65B8-3002CB0FE54B}" dt="2022-07-03T16:23:43.972" v="160" actId="20577"/>
        <pc:sldMkLst>
          <pc:docMk/>
          <pc:sldMk cId="3680552740" sldId="380"/>
        </pc:sldMkLst>
        <pc:spChg chg="mod">
          <ac:chgData name="Kimberly Gordon" userId="S::kimberly.gordon@healing-politics.org::d1f8db53-deea-4f26-871d-228cb23810cb" providerId="AD" clId="Web-{6F2D3175-D46B-3058-65B8-3002CB0FE54B}" dt="2022-07-03T16:16:48.835" v="115" actId="20577"/>
          <ac:spMkLst>
            <pc:docMk/>
            <pc:sldMk cId="3680552740" sldId="380"/>
            <ac:spMk id="2" creationId="{3F2A1241-1718-CE47-BA94-F091109DA7D0}"/>
          </ac:spMkLst>
        </pc:spChg>
        <pc:spChg chg="mod">
          <ac:chgData name="Kimberly Gordon" userId="S::kimberly.gordon@healing-politics.org::d1f8db53-deea-4f26-871d-228cb23810cb" providerId="AD" clId="Web-{6F2D3175-D46B-3058-65B8-3002CB0FE54B}" dt="2022-07-03T16:22:05.047" v="154" actId="20577"/>
          <ac:spMkLst>
            <pc:docMk/>
            <pc:sldMk cId="3680552740" sldId="380"/>
            <ac:spMk id="4" creationId="{C2D10FDC-5DE1-53D6-4C73-B41F463EE1C4}"/>
          </ac:spMkLst>
        </pc:spChg>
        <pc:spChg chg="add mod">
          <ac:chgData name="Kimberly Gordon" userId="S::kimberly.gordon@healing-politics.org::d1f8db53-deea-4f26-871d-228cb23810cb" providerId="AD" clId="Web-{6F2D3175-D46B-3058-65B8-3002CB0FE54B}" dt="2022-07-03T16:20:55.967" v="145" actId="14100"/>
          <ac:spMkLst>
            <pc:docMk/>
            <pc:sldMk cId="3680552740" sldId="380"/>
            <ac:spMk id="32" creationId="{E5B1451E-C138-D92E-4C54-48DF20FD5C06}"/>
          </ac:spMkLst>
        </pc:spChg>
        <pc:graphicFrameChg chg="mod modGraphic">
          <ac:chgData name="Kimberly Gordon" userId="S::kimberly.gordon@healing-politics.org::d1f8db53-deea-4f26-871d-228cb23810cb" providerId="AD" clId="Web-{6F2D3175-D46B-3058-65B8-3002CB0FE54B}" dt="2022-07-03T16:23:43.972" v="160" actId="20577"/>
          <ac:graphicFrameMkLst>
            <pc:docMk/>
            <pc:sldMk cId="3680552740" sldId="380"/>
            <ac:graphicFrameMk id="8" creationId="{BD72BFA7-51B3-4AA9-ACFB-37E014F5745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755CA-7B82-4F39-BEB2-3A963C7D8E0A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9C656B0-DDC4-4B95-9E48-ABBA8E6B0318}">
      <dgm:prSet/>
      <dgm:spPr/>
      <dgm:t>
        <a:bodyPr/>
        <a:lstStyle/>
        <a:p>
          <a:r>
            <a:rPr lang="en-US" b="1" dirty="0">
              <a:ln>
                <a:noFill/>
              </a:ln>
              <a:latin typeface="futura"/>
              <a:cs typeface="Arial"/>
            </a:rPr>
            <a:t>Inspire</a:t>
          </a:r>
        </a:p>
      </dgm:t>
    </dgm:pt>
    <dgm:pt modelId="{29006B95-7B64-47D4-8D3A-0CBA42C06E10}" type="parTrans" cxnId="{827E4786-E71C-46B6-9F84-130BA546E987}">
      <dgm:prSet/>
      <dgm:spPr/>
      <dgm:t>
        <a:bodyPr/>
        <a:lstStyle/>
        <a:p>
          <a:endParaRPr lang="en-US"/>
        </a:p>
      </dgm:t>
    </dgm:pt>
    <dgm:pt modelId="{3FB2552B-EDAA-4028-9D11-76AAC8C401D2}" type="sibTrans" cxnId="{827E4786-E71C-46B6-9F84-130BA546E987}">
      <dgm:prSet/>
      <dgm:spPr/>
      <dgm:t>
        <a:bodyPr/>
        <a:lstStyle/>
        <a:p>
          <a:endParaRPr lang="en-US"/>
        </a:p>
      </dgm:t>
    </dgm:pt>
    <dgm:pt modelId="{BD821A17-D07C-43BE-A93D-653C785B9852}">
      <dgm:prSet custT="1"/>
      <dgm:spPr/>
      <dgm:t>
        <a:bodyPr/>
        <a:lstStyle/>
        <a:p>
          <a:r>
            <a:rPr lang="en-US" sz="1800" dirty="0">
              <a:latin typeface="futura"/>
              <a:cs typeface="Arial"/>
            </a:rPr>
            <a:t>Inspire nurses &amp; midwives to run for office up &amp; down the ballot </a:t>
          </a:r>
        </a:p>
      </dgm:t>
    </dgm:pt>
    <dgm:pt modelId="{BF7BF325-8B1C-4739-AEB3-983BFC128549}" type="parTrans" cxnId="{B5F53BDE-C7F9-47BC-A0D0-029132F06BA7}">
      <dgm:prSet/>
      <dgm:spPr/>
      <dgm:t>
        <a:bodyPr/>
        <a:lstStyle/>
        <a:p>
          <a:endParaRPr lang="en-US"/>
        </a:p>
      </dgm:t>
    </dgm:pt>
    <dgm:pt modelId="{1A3023CD-09BD-484A-9D74-B8F193368885}" type="sibTrans" cxnId="{B5F53BDE-C7F9-47BC-A0D0-029132F06BA7}">
      <dgm:prSet/>
      <dgm:spPr/>
      <dgm:t>
        <a:bodyPr/>
        <a:lstStyle/>
        <a:p>
          <a:endParaRPr lang="en-US"/>
        </a:p>
      </dgm:t>
    </dgm:pt>
    <dgm:pt modelId="{1FF6329F-0751-4E9E-965E-70C9FBA961CF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Identify</a:t>
          </a:r>
        </a:p>
      </dgm:t>
    </dgm:pt>
    <dgm:pt modelId="{F608D386-C0FB-402B-BDB9-F25C97BE33B3}" type="parTrans" cxnId="{43F27252-CE74-4712-A2F9-2D09E5F6134C}">
      <dgm:prSet/>
      <dgm:spPr/>
      <dgm:t>
        <a:bodyPr/>
        <a:lstStyle/>
        <a:p>
          <a:endParaRPr lang="en-US"/>
        </a:p>
      </dgm:t>
    </dgm:pt>
    <dgm:pt modelId="{60853606-9308-4521-AC68-637929E389D2}" type="sibTrans" cxnId="{43F27252-CE74-4712-A2F9-2D09E5F6134C}">
      <dgm:prSet/>
      <dgm:spPr/>
      <dgm:t>
        <a:bodyPr/>
        <a:lstStyle/>
        <a:p>
          <a:endParaRPr lang="en-US"/>
        </a:p>
      </dgm:t>
    </dgm:pt>
    <dgm:pt modelId="{365C8211-56AA-4D16-9E9F-DA769B63F22E}">
      <dgm:prSet custT="1"/>
      <dgm:spPr/>
      <dgm:t>
        <a:bodyPr/>
        <a:lstStyle/>
        <a:p>
          <a:pPr rtl="0"/>
          <a:r>
            <a:rPr lang="en-US" sz="1800" dirty="0">
              <a:latin typeface="futura"/>
              <a:cs typeface="Arial"/>
            </a:rPr>
            <a:t>Identify nurses &amp; midwives who will run &amp; build a community to help them</a:t>
          </a:r>
        </a:p>
      </dgm:t>
    </dgm:pt>
    <dgm:pt modelId="{A28EC503-B7E6-4E98-A3F9-7404A5571C59}" type="parTrans" cxnId="{8E585A02-0ADF-46A8-99EE-D2A23F0CC722}">
      <dgm:prSet/>
      <dgm:spPr/>
      <dgm:t>
        <a:bodyPr/>
        <a:lstStyle/>
        <a:p>
          <a:endParaRPr lang="en-US"/>
        </a:p>
      </dgm:t>
    </dgm:pt>
    <dgm:pt modelId="{A8961557-5BFC-4A7A-B3A5-6D00B04030C9}" type="sibTrans" cxnId="{8E585A02-0ADF-46A8-99EE-D2A23F0CC722}">
      <dgm:prSet/>
      <dgm:spPr/>
      <dgm:t>
        <a:bodyPr/>
        <a:lstStyle/>
        <a:p>
          <a:endParaRPr lang="en-US"/>
        </a:p>
      </dgm:t>
    </dgm:pt>
    <dgm:pt modelId="{E8844DF7-C7BA-43B7-8D90-6DAA759B72D6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Provide</a:t>
          </a:r>
        </a:p>
      </dgm:t>
    </dgm:pt>
    <dgm:pt modelId="{B9AABFA2-DE1A-47DD-BD2B-84C66B753124}" type="parTrans" cxnId="{ACFBD4DC-21A4-4510-87EB-DBB4E936270B}">
      <dgm:prSet/>
      <dgm:spPr/>
      <dgm:t>
        <a:bodyPr/>
        <a:lstStyle/>
        <a:p>
          <a:endParaRPr lang="en-US"/>
        </a:p>
      </dgm:t>
    </dgm:pt>
    <dgm:pt modelId="{5C8075A6-20DC-4D8A-9781-F55F1FE93035}" type="sibTrans" cxnId="{ACFBD4DC-21A4-4510-87EB-DBB4E936270B}">
      <dgm:prSet/>
      <dgm:spPr/>
      <dgm:t>
        <a:bodyPr/>
        <a:lstStyle/>
        <a:p>
          <a:endParaRPr lang="en-US"/>
        </a:p>
      </dgm:t>
    </dgm:pt>
    <dgm:pt modelId="{165F4BFF-5C85-484C-9F03-BE87C096D9C0}">
      <dgm:prSet custT="1"/>
      <dgm:spPr/>
      <dgm:t>
        <a:bodyPr/>
        <a:lstStyle/>
        <a:p>
          <a:r>
            <a:rPr lang="en-US" sz="1800" dirty="0">
              <a:latin typeface="futura"/>
              <a:cs typeface="Arial"/>
            </a:rPr>
            <a:t>Provide non-partisan training &amp; support to help nurses &amp; midwives who run, </a:t>
          </a:r>
          <a:r>
            <a:rPr lang="en-US" sz="1800" i="1" dirty="0">
              <a:latin typeface="futura"/>
              <a:cs typeface="Arial"/>
            </a:rPr>
            <a:t>win</a:t>
          </a:r>
        </a:p>
      </dgm:t>
    </dgm:pt>
    <dgm:pt modelId="{9D3C1CD8-55E0-454E-B62C-563AF2E9BE76}" type="parTrans" cxnId="{9D3EA57D-78CA-4111-82AE-0D0D5678CE71}">
      <dgm:prSet/>
      <dgm:spPr/>
      <dgm:t>
        <a:bodyPr/>
        <a:lstStyle/>
        <a:p>
          <a:endParaRPr lang="en-US"/>
        </a:p>
      </dgm:t>
    </dgm:pt>
    <dgm:pt modelId="{A65A4F08-117F-4EB6-B126-B2321A59E5A5}" type="sibTrans" cxnId="{9D3EA57D-78CA-4111-82AE-0D0D5678CE71}">
      <dgm:prSet/>
      <dgm:spPr/>
      <dgm:t>
        <a:bodyPr/>
        <a:lstStyle/>
        <a:p>
          <a:endParaRPr lang="en-US"/>
        </a:p>
      </dgm:t>
    </dgm:pt>
    <dgm:pt modelId="{A86E5D24-8406-4881-8891-EE174856FF02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Develop</a:t>
          </a:r>
        </a:p>
      </dgm:t>
    </dgm:pt>
    <dgm:pt modelId="{C501537B-A933-4425-A2A7-6B9F0ECC32E3}" type="parTrans" cxnId="{72EEFB0B-625F-4258-BA63-59052270DABA}">
      <dgm:prSet/>
      <dgm:spPr/>
      <dgm:t>
        <a:bodyPr/>
        <a:lstStyle/>
        <a:p>
          <a:endParaRPr lang="en-US"/>
        </a:p>
      </dgm:t>
    </dgm:pt>
    <dgm:pt modelId="{F8B3D77D-068D-438F-8C4E-2829E37D35D7}" type="sibTrans" cxnId="{72EEFB0B-625F-4258-BA63-59052270DABA}">
      <dgm:prSet/>
      <dgm:spPr/>
      <dgm:t>
        <a:bodyPr/>
        <a:lstStyle/>
        <a:p>
          <a:endParaRPr lang="en-US"/>
        </a:p>
      </dgm:t>
    </dgm:pt>
    <dgm:pt modelId="{D95F6E92-CCEF-4E9C-B878-42FDB531194A}">
      <dgm:prSet custT="1"/>
      <dgm:spPr/>
      <dgm:t>
        <a:bodyPr/>
        <a:lstStyle/>
        <a:p>
          <a:r>
            <a:rPr lang="en-US" sz="1700" dirty="0">
              <a:latin typeface="futura"/>
              <a:cs typeface="Arial"/>
            </a:rPr>
            <a:t>Develop a database of successful &amp; unsuccessful nurse &amp; midwife candidates at the local, state, &amp; federal leve</a:t>
          </a:r>
          <a:r>
            <a:rPr lang="en-US" sz="1700" dirty="0">
              <a:latin typeface="Arial"/>
              <a:cs typeface="Arial"/>
            </a:rPr>
            <a:t>l</a:t>
          </a:r>
        </a:p>
      </dgm:t>
    </dgm:pt>
    <dgm:pt modelId="{9404F6C3-69F0-4CE1-AC91-87FD7333771D}" type="parTrans" cxnId="{97A7BC56-4BEE-4262-9F63-3EF02E553297}">
      <dgm:prSet/>
      <dgm:spPr/>
      <dgm:t>
        <a:bodyPr/>
        <a:lstStyle/>
        <a:p>
          <a:endParaRPr lang="en-US"/>
        </a:p>
      </dgm:t>
    </dgm:pt>
    <dgm:pt modelId="{FAC71E59-CCC3-484A-9469-E241CCBEF347}" type="sibTrans" cxnId="{97A7BC56-4BEE-4262-9F63-3EF02E553297}">
      <dgm:prSet/>
      <dgm:spPr/>
      <dgm:t>
        <a:bodyPr/>
        <a:lstStyle/>
        <a:p>
          <a:endParaRPr lang="en-US"/>
        </a:p>
      </dgm:t>
    </dgm:pt>
    <dgm:pt modelId="{9205370D-BB36-4326-8CDF-14732E33ED83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Partner</a:t>
          </a:r>
        </a:p>
      </dgm:t>
    </dgm:pt>
    <dgm:pt modelId="{8293B588-E409-4642-B2DC-7DBA29E8CD66}" type="parTrans" cxnId="{EA09F519-2139-4857-A24D-8905EB218826}">
      <dgm:prSet/>
      <dgm:spPr/>
      <dgm:t>
        <a:bodyPr/>
        <a:lstStyle/>
        <a:p>
          <a:endParaRPr lang="en-US"/>
        </a:p>
      </dgm:t>
    </dgm:pt>
    <dgm:pt modelId="{8DEF59ED-997D-4752-ABF7-84F7DFCDF324}" type="sibTrans" cxnId="{EA09F519-2139-4857-A24D-8905EB218826}">
      <dgm:prSet/>
      <dgm:spPr/>
      <dgm:t>
        <a:bodyPr/>
        <a:lstStyle/>
        <a:p>
          <a:endParaRPr lang="en-US"/>
        </a:p>
      </dgm:t>
    </dgm:pt>
    <dgm:pt modelId="{56CF96B6-D354-4B92-AC28-EA271C914C45}">
      <dgm:prSet custT="1"/>
      <dgm:spPr/>
      <dgm:t>
        <a:bodyPr/>
        <a:lstStyle/>
        <a:p>
          <a:r>
            <a:rPr lang="en-US" sz="1800" dirty="0">
              <a:latin typeface="futura"/>
              <a:cs typeface="Arial"/>
            </a:rPr>
            <a:t>Partner with researchers to add to what we know about nurses &amp; midwives in elected office</a:t>
          </a:r>
        </a:p>
      </dgm:t>
    </dgm:pt>
    <dgm:pt modelId="{18E368C3-B133-4F0A-B2B8-4AA29D7FE2EF}" type="parTrans" cxnId="{A2DA385B-7E65-4C29-87E2-31BFB8C81027}">
      <dgm:prSet/>
      <dgm:spPr/>
      <dgm:t>
        <a:bodyPr/>
        <a:lstStyle/>
        <a:p>
          <a:endParaRPr lang="en-US"/>
        </a:p>
      </dgm:t>
    </dgm:pt>
    <dgm:pt modelId="{0DBDFFB7-580C-4A53-ABFC-BD708A78F392}" type="sibTrans" cxnId="{A2DA385B-7E65-4C29-87E2-31BFB8C81027}">
      <dgm:prSet/>
      <dgm:spPr/>
      <dgm:t>
        <a:bodyPr/>
        <a:lstStyle/>
        <a:p>
          <a:endParaRPr lang="en-US"/>
        </a:p>
      </dgm:t>
    </dgm:pt>
    <dgm:pt modelId="{6FC5570E-AFE0-473A-AD93-C25417039B95}" type="pres">
      <dgm:prSet presAssocID="{C32755CA-7B82-4F39-BEB2-3A963C7D8E0A}" presName="vert0" presStyleCnt="0">
        <dgm:presLayoutVars>
          <dgm:dir/>
          <dgm:animOne val="branch"/>
          <dgm:animLvl val="lvl"/>
        </dgm:presLayoutVars>
      </dgm:prSet>
      <dgm:spPr/>
    </dgm:pt>
    <dgm:pt modelId="{B65706FF-23D4-43B4-B080-65AC0B9471FF}" type="pres">
      <dgm:prSet presAssocID="{B9C656B0-DDC4-4B95-9E48-ABBA8E6B0318}" presName="thickLine" presStyleLbl="alignNode1" presStyleIdx="0" presStyleCnt="5"/>
      <dgm:spPr/>
    </dgm:pt>
    <dgm:pt modelId="{107EFDE8-B8B1-42E7-B6F0-645516113014}" type="pres">
      <dgm:prSet presAssocID="{B9C656B0-DDC4-4B95-9E48-ABBA8E6B0318}" presName="horz1" presStyleCnt="0"/>
      <dgm:spPr/>
    </dgm:pt>
    <dgm:pt modelId="{7AB9DEF8-57C4-4CBC-8249-9A72079E4216}" type="pres">
      <dgm:prSet presAssocID="{B9C656B0-DDC4-4B95-9E48-ABBA8E6B0318}" presName="tx1" presStyleLbl="revTx" presStyleIdx="0" presStyleCnt="10"/>
      <dgm:spPr/>
    </dgm:pt>
    <dgm:pt modelId="{3924E374-1899-4B4F-884B-6D97CE7B85E4}" type="pres">
      <dgm:prSet presAssocID="{B9C656B0-DDC4-4B95-9E48-ABBA8E6B0318}" presName="vert1" presStyleCnt="0"/>
      <dgm:spPr/>
    </dgm:pt>
    <dgm:pt modelId="{EF1E088E-20CF-4133-9E5A-EDB1D356DF99}" type="pres">
      <dgm:prSet presAssocID="{BD821A17-D07C-43BE-A93D-653C785B9852}" presName="vertSpace2a" presStyleCnt="0"/>
      <dgm:spPr/>
    </dgm:pt>
    <dgm:pt modelId="{D4214850-B452-488D-B73D-E08392CB3316}" type="pres">
      <dgm:prSet presAssocID="{BD821A17-D07C-43BE-A93D-653C785B9852}" presName="horz2" presStyleCnt="0"/>
      <dgm:spPr/>
    </dgm:pt>
    <dgm:pt modelId="{CF0C8546-43C4-4711-9B99-BC2B4DCB5316}" type="pres">
      <dgm:prSet presAssocID="{BD821A17-D07C-43BE-A93D-653C785B9852}" presName="horzSpace2" presStyleCnt="0"/>
      <dgm:spPr/>
    </dgm:pt>
    <dgm:pt modelId="{E3AF78A2-F6F1-4848-BF60-031410B4D68E}" type="pres">
      <dgm:prSet presAssocID="{BD821A17-D07C-43BE-A93D-653C785B9852}" presName="tx2" presStyleLbl="revTx" presStyleIdx="1" presStyleCnt="10"/>
      <dgm:spPr/>
    </dgm:pt>
    <dgm:pt modelId="{066A1E47-E742-4AE3-B2B0-FB236ACEDE66}" type="pres">
      <dgm:prSet presAssocID="{BD821A17-D07C-43BE-A93D-653C785B9852}" presName="vert2" presStyleCnt="0"/>
      <dgm:spPr/>
    </dgm:pt>
    <dgm:pt modelId="{94E794B8-2B84-4667-B636-A201A8AD5F8A}" type="pres">
      <dgm:prSet presAssocID="{BD821A17-D07C-43BE-A93D-653C785B9852}" presName="thinLine2b" presStyleLbl="callout" presStyleIdx="0" presStyleCnt="5"/>
      <dgm:spPr/>
    </dgm:pt>
    <dgm:pt modelId="{BCEC4740-4439-4173-BE1A-20552A7A5D0E}" type="pres">
      <dgm:prSet presAssocID="{BD821A17-D07C-43BE-A93D-653C785B9852}" presName="vertSpace2b" presStyleCnt="0"/>
      <dgm:spPr/>
    </dgm:pt>
    <dgm:pt modelId="{A8651CBB-F171-459E-8F90-62658CBCFC0D}" type="pres">
      <dgm:prSet presAssocID="{1FF6329F-0751-4E9E-965E-70C9FBA961CF}" presName="thickLine" presStyleLbl="alignNode1" presStyleIdx="1" presStyleCnt="5"/>
      <dgm:spPr/>
    </dgm:pt>
    <dgm:pt modelId="{D8DF405E-CE9C-45BD-BCD6-5F6D66446FA3}" type="pres">
      <dgm:prSet presAssocID="{1FF6329F-0751-4E9E-965E-70C9FBA961CF}" presName="horz1" presStyleCnt="0"/>
      <dgm:spPr/>
    </dgm:pt>
    <dgm:pt modelId="{A97AB775-3462-4CAA-9F7D-CFB7A2C600E6}" type="pres">
      <dgm:prSet presAssocID="{1FF6329F-0751-4E9E-965E-70C9FBA961CF}" presName="tx1" presStyleLbl="revTx" presStyleIdx="2" presStyleCnt="10"/>
      <dgm:spPr/>
    </dgm:pt>
    <dgm:pt modelId="{46062FE2-3FC1-43FA-B7B0-738C5412042D}" type="pres">
      <dgm:prSet presAssocID="{1FF6329F-0751-4E9E-965E-70C9FBA961CF}" presName="vert1" presStyleCnt="0"/>
      <dgm:spPr/>
    </dgm:pt>
    <dgm:pt modelId="{80CD94ED-53E8-4F78-9881-CB8E580E055E}" type="pres">
      <dgm:prSet presAssocID="{365C8211-56AA-4D16-9E9F-DA769B63F22E}" presName="vertSpace2a" presStyleCnt="0"/>
      <dgm:spPr/>
    </dgm:pt>
    <dgm:pt modelId="{DF3E718B-9539-4512-96DC-83FD7D1AA03C}" type="pres">
      <dgm:prSet presAssocID="{365C8211-56AA-4D16-9E9F-DA769B63F22E}" presName="horz2" presStyleCnt="0"/>
      <dgm:spPr/>
    </dgm:pt>
    <dgm:pt modelId="{CC0C8A41-ABAD-462A-B0D9-9A9428825899}" type="pres">
      <dgm:prSet presAssocID="{365C8211-56AA-4D16-9E9F-DA769B63F22E}" presName="horzSpace2" presStyleCnt="0"/>
      <dgm:spPr/>
    </dgm:pt>
    <dgm:pt modelId="{1749A437-22C2-492B-9CC1-2110378E841B}" type="pres">
      <dgm:prSet presAssocID="{365C8211-56AA-4D16-9E9F-DA769B63F22E}" presName="tx2" presStyleLbl="revTx" presStyleIdx="3" presStyleCnt="10"/>
      <dgm:spPr/>
    </dgm:pt>
    <dgm:pt modelId="{09BFD89F-5515-4680-94B3-ABE4213EB357}" type="pres">
      <dgm:prSet presAssocID="{365C8211-56AA-4D16-9E9F-DA769B63F22E}" presName="vert2" presStyleCnt="0"/>
      <dgm:spPr/>
    </dgm:pt>
    <dgm:pt modelId="{133A3D1D-D2F2-4DBA-B7A9-F100B96DA423}" type="pres">
      <dgm:prSet presAssocID="{365C8211-56AA-4D16-9E9F-DA769B63F22E}" presName="thinLine2b" presStyleLbl="callout" presStyleIdx="1" presStyleCnt="5"/>
      <dgm:spPr/>
    </dgm:pt>
    <dgm:pt modelId="{9AC2D0E6-4BA9-4724-BF60-935491981AF5}" type="pres">
      <dgm:prSet presAssocID="{365C8211-56AA-4D16-9E9F-DA769B63F22E}" presName="vertSpace2b" presStyleCnt="0"/>
      <dgm:spPr/>
    </dgm:pt>
    <dgm:pt modelId="{2B850FB0-D9BF-4E7C-ABD0-201D462D87F2}" type="pres">
      <dgm:prSet presAssocID="{E8844DF7-C7BA-43B7-8D90-6DAA759B72D6}" presName="thickLine" presStyleLbl="alignNode1" presStyleIdx="2" presStyleCnt="5"/>
      <dgm:spPr/>
    </dgm:pt>
    <dgm:pt modelId="{35544C76-331E-4083-8CC1-DC33E6261876}" type="pres">
      <dgm:prSet presAssocID="{E8844DF7-C7BA-43B7-8D90-6DAA759B72D6}" presName="horz1" presStyleCnt="0"/>
      <dgm:spPr/>
    </dgm:pt>
    <dgm:pt modelId="{2D8BE44B-0609-459A-A20A-2ABF9C43806D}" type="pres">
      <dgm:prSet presAssocID="{E8844DF7-C7BA-43B7-8D90-6DAA759B72D6}" presName="tx1" presStyleLbl="revTx" presStyleIdx="4" presStyleCnt="10"/>
      <dgm:spPr/>
    </dgm:pt>
    <dgm:pt modelId="{DDA0B98E-806D-4779-B26E-D86E33ACCF96}" type="pres">
      <dgm:prSet presAssocID="{E8844DF7-C7BA-43B7-8D90-6DAA759B72D6}" presName="vert1" presStyleCnt="0"/>
      <dgm:spPr/>
    </dgm:pt>
    <dgm:pt modelId="{56690A58-91BF-4FE4-8AE3-5103B3BE3E60}" type="pres">
      <dgm:prSet presAssocID="{165F4BFF-5C85-484C-9F03-BE87C096D9C0}" presName="vertSpace2a" presStyleCnt="0"/>
      <dgm:spPr/>
    </dgm:pt>
    <dgm:pt modelId="{DE7A8FB7-3F1C-4085-BB97-4970203A95D6}" type="pres">
      <dgm:prSet presAssocID="{165F4BFF-5C85-484C-9F03-BE87C096D9C0}" presName="horz2" presStyleCnt="0"/>
      <dgm:spPr/>
    </dgm:pt>
    <dgm:pt modelId="{BF0C10F3-CA2F-4DB0-9A41-7DE17ACBD848}" type="pres">
      <dgm:prSet presAssocID="{165F4BFF-5C85-484C-9F03-BE87C096D9C0}" presName="horzSpace2" presStyleCnt="0"/>
      <dgm:spPr/>
    </dgm:pt>
    <dgm:pt modelId="{4CBEE572-EBFB-4581-ACD8-987025A4BC0C}" type="pres">
      <dgm:prSet presAssocID="{165F4BFF-5C85-484C-9F03-BE87C096D9C0}" presName="tx2" presStyleLbl="revTx" presStyleIdx="5" presStyleCnt="10"/>
      <dgm:spPr/>
    </dgm:pt>
    <dgm:pt modelId="{652E534C-F5D4-41D3-A827-18C7E011B457}" type="pres">
      <dgm:prSet presAssocID="{165F4BFF-5C85-484C-9F03-BE87C096D9C0}" presName="vert2" presStyleCnt="0"/>
      <dgm:spPr/>
    </dgm:pt>
    <dgm:pt modelId="{8E5C2714-6982-4609-8D5B-F78080BE0EDB}" type="pres">
      <dgm:prSet presAssocID="{165F4BFF-5C85-484C-9F03-BE87C096D9C0}" presName="thinLine2b" presStyleLbl="callout" presStyleIdx="2" presStyleCnt="5"/>
      <dgm:spPr/>
    </dgm:pt>
    <dgm:pt modelId="{CAF42A14-4E76-4E21-8646-E1E546C39F05}" type="pres">
      <dgm:prSet presAssocID="{165F4BFF-5C85-484C-9F03-BE87C096D9C0}" presName="vertSpace2b" presStyleCnt="0"/>
      <dgm:spPr/>
    </dgm:pt>
    <dgm:pt modelId="{78BB2647-24AE-40E9-B03E-2CF6A4503554}" type="pres">
      <dgm:prSet presAssocID="{A86E5D24-8406-4881-8891-EE174856FF02}" presName="thickLine" presStyleLbl="alignNode1" presStyleIdx="3" presStyleCnt="5"/>
      <dgm:spPr/>
    </dgm:pt>
    <dgm:pt modelId="{E6EEC9D1-784F-4510-B4D4-20E2CEEF85AC}" type="pres">
      <dgm:prSet presAssocID="{A86E5D24-8406-4881-8891-EE174856FF02}" presName="horz1" presStyleCnt="0"/>
      <dgm:spPr/>
    </dgm:pt>
    <dgm:pt modelId="{59240ADD-F1A9-45B8-B2D0-73452449D765}" type="pres">
      <dgm:prSet presAssocID="{A86E5D24-8406-4881-8891-EE174856FF02}" presName="tx1" presStyleLbl="revTx" presStyleIdx="6" presStyleCnt="10"/>
      <dgm:spPr/>
    </dgm:pt>
    <dgm:pt modelId="{CCE9B150-5C90-4B43-8534-C71EFC9F8FEA}" type="pres">
      <dgm:prSet presAssocID="{A86E5D24-8406-4881-8891-EE174856FF02}" presName="vert1" presStyleCnt="0"/>
      <dgm:spPr/>
    </dgm:pt>
    <dgm:pt modelId="{FEBE07C8-C345-4073-A813-44939CF41A5B}" type="pres">
      <dgm:prSet presAssocID="{D95F6E92-CCEF-4E9C-B878-42FDB531194A}" presName="vertSpace2a" presStyleCnt="0"/>
      <dgm:spPr/>
    </dgm:pt>
    <dgm:pt modelId="{EC733C27-A0EC-4054-8694-EBED73B038C6}" type="pres">
      <dgm:prSet presAssocID="{D95F6E92-CCEF-4E9C-B878-42FDB531194A}" presName="horz2" presStyleCnt="0"/>
      <dgm:spPr/>
    </dgm:pt>
    <dgm:pt modelId="{52F908A9-CF94-48E1-8728-383E676F8A77}" type="pres">
      <dgm:prSet presAssocID="{D95F6E92-CCEF-4E9C-B878-42FDB531194A}" presName="horzSpace2" presStyleCnt="0"/>
      <dgm:spPr/>
    </dgm:pt>
    <dgm:pt modelId="{07DF2546-BCEE-4CBF-9B52-692D5E25F470}" type="pres">
      <dgm:prSet presAssocID="{D95F6E92-CCEF-4E9C-B878-42FDB531194A}" presName="tx2" presStyleLbl="revTx" presStyleIdx="7" presStyleCnt="10"/>
      <dgm:spPr/>
    </dgm:pt>
    <dgm:pt modelId="{D825DAF9-A5ED-4315-B6ED-931AB50CBC1F}" type="pres">
      <dgm:prSet presAssocID="{D95F6E92-CCEF-4E9C-B878-42FDB531194A}" presName="vert2" presStyleCnt="0"/>
      <dgm:spPr/>
    </dgm:pt>
    <dgm:pt modelId="{6229340D-4F06-4ACF-BA95-DC9D77EBB94F}" type="pres">
      <dgm:prSet presAssocID="{D95F6E92-CCEF-4E9C-B878-42FDB531194A}" presName="thinLine2b" presStyleLbl="callout" presStyleIdx="3" presStyleCnt="5"/>
      <dgm:spPr/>
    </dgm:pt>
    <dgm:pt modelId="{89E61D8C-F502-4E5F-BAE7-487D3B5D0188}" type="pres">
      <dgm:prSet presAssocID="{D95F6E92-CCEF-4E9C-B878-42FDB531194A}" presName="vertSpace2b" presStyleCnt="0"/>
      <dgm:spPr/>
    </dgm:pt>
    <dgm:pt modelId="{B9FD3712-D8D0-4CE2-840E-0ABB15D64365}" type="pres">
      <dgm:prSet presAssocID="{9205370D-BB36-4326-8CDF-14732E33ED83}" presName="thickLine" presStyleLbl="alignNode1" presStyleIdx="4" presStyleCnt="5"/>
      <dgm:spPr/>
    </dgm:pt>
    <dgm:pt modelId="{3422FEDC-2BFA-4B9D-80F6-425EDA4B5284}" type="pres">
      <dgm:prSet presAssocID="{9205370D-BB36-4326-8CDF-14732E33ED83}" presName="horz1" presStyleCnt="0"/>
      <dgm:spPr/>
    </dgm:pt>
    <dgm:pt modelId="{76D65A9B-925B-4C5A-AEBC-AF99FC0DB96D}" type="pres">
      <dgm:prSet presAssocID="{9205370D-BB36-4326-8CDF-14732E33ED83}" presName="tx1" presStyleLbl="revTx" presStyleIdx="8" presStyleCnt="10"/>
      <dgm:spPr/>
    </dgm:pt>
    <dgm:pt modelId="{2515406D-B9BE-4131-B7AD-88EFD7E787A8}" type="pres">
      <dgm:prSet presAssocID="{9205370D-BB36-4326-8CDF-14732E33ED83}" presName="vert1" presStyleCnt="0"/>
      <dgm:spPr/>
    </dgm:pt>
    <dgm:pt modelId="{91102263-8678-4AA6-8490-8F5E19F2CD1C}" type="pres">
      <dgm:prSet presAssocID="{56CF96B6-D354-4B92-AC28-EA271C914C45}" presName="vertSpace2a" presStyleCnt="0"/>
      <dgm:spPr/>
    </dgm:pt>
    <dgm:pt modelId="{B158D44E-C70C-48BF-9A42-FAE29E1C0896}" type="pres">
      <dgm:prSet presAssocID="{56CF96B6-D354-4B92-AC28-EA271C914C45}" presName="horz2" presStyleCnt="0"/>
      <dgm:spPr/>
    </dgm:pt>
    <dgm:pt modelId="{5B752A13-96A1-4DBC-B662-7E6CACEA5386}" type="pres">
      <dgm:prSet presAssocID="{56CF96B6-D354-4B92-AC28-EA271C914C45}" presName="horzSpace2" presStyleCnt="0"/>
      <dgm:spPr/>
    </dgm:pt>
    <dgm:pt modelId="{83D7E5CB-B2AD-478C-8EF4-3F81C193DB50}" type="pres">
      <dgm:prSet presAssocID="{56CF96B6-D354-4B92-AC28-EA271C914C45}" presName="tx2" presStyleLbl="revTx" presStyleIdx="9" presStyleCnt="10"/>
      <dgm:spPr/>
    </dgm:pt>
    <dgm:pt modelId="{FD1BD8C7-5602-4003-BC98-D33526091C8C}" type="pres">
      <dgm:prSet presAssocID="{56CF96B6-D354-4B92-AC28-EA271C914C45}" presName="vert2" presStyleCnt="0"/>
      <dgm:spPr/>
    </dgm:pt>
    <dgm:pt modelId="{079762A4-5602-46B3-A6E1-545A634263F9}" type="pres">
      <dgm:prSet presAssocID="{56CF96B6-D354-4B92-AC28-EA271C914C45}" presName="thinLine2b" presStyleLbl="callout" presStyleIdx="4" presStyleCnt="5"/>
      <dgm:spPr/>
    </dgm:pt>
    <dgm:pt modelId="{26735FFC-5AB6-4B2A-8D6E-859BB7A156E6}" type="pres">
      <dgm:prSet presAssocID="{56CF96B6-D354-4B92-AC28-EA271C914C45}" presName="vertSpace2b" presStyleCnt="0"/>
      <dgm:spPr/>
    </dgm:pt>
  </dgm:ptLst>
  <dgm:cxnLst>
    <dgm:cxn modelId="{8E585A02-0ADF-46A8-99EE-D2A23F0CC722}" srcId="{1FF6329F-0751-4E9E-965E-70C9FBA961CF}" destId="{365C8211-56AA-4D16-9E9F-DA769B63F22E}" srcOrd="0" destOrd="0" parTransId="{A28EC503-B7E6-4E98-A3F9-7404A5571C59}" sibTransId="{A8961557-5BFC-4A7A-B3A5-6D00B04030C9}"/>
    <dgm:cxn modelId="{72EEFB0B-625F-4258-BA63-59052270DABA}" srcId="{C32755CA-7B82-4F39-BEB2-3A963C7D8E0A}" destId="{A86E5D24-8406-4881-8891-EE174856FF02}" srcOrd="3" destOrd="0" parTransId="{C501537B-A933-4425-A2A7-6B9F0ECC32E3}" sibTransId="{F8B3D77D-068D-438F-8C4E-2829E37D35D7}"/>
    <dgm:cxn modelId="{EA09F519-2139-4857-A24D-8905EB218826}" srcId="{C32755CA-7B82-4F39-BEB2-3A963C7D8E0A}" destId="{9205370D-BB36-4326-8CDF-14732E33ED83}" srcOrd="4" destOrd="0" parTransId="{8293B588-E409-4642-B2DC-7DBA29E8CD66}" sibTransId="{8DEF59ED-997D-4752-ABF7-84F7DFCDF324}"/>
    <dgm:cxn modelId="{A2DA385B-7E65-4C29-87E2-31BFB8C81027}" srcId="{9205370D-BB36-4326-8CDF-14732E33ED83}" destId="{56CF96B6-D354-4B92-AC28-EA271C914C45}" srcOrd="0" destOrd="0" parTransId="{18E368C3-B133-4F0A-B2B8-4AA29D7FE2EF}" sibTransId="{0DBDFFB7-580C-4A53-ABFC-BD708A78F392}"/>
    <dgm:cxn modelId="{31476A43-FBC6-49DC-8620-98AB50187E5E}" type="presOf" srcId="{A86E5D24-8406-4881-8891-EE174856FF02}" destId="{59240ADD-F1A9-45B8-B2D0-73452449D765}" srcOrd="0" destOrd="0" presId="urn:microsoft.com/office/officeart/2008/layout/LinedList"/>
    <dgm:cxn modelId="{A472646D-0068-4F03-83E7-E01D836420CA}" type="presOf" srcId="{1FF6329F-0751-4E9E-965E-70C9FBA961CF}" destId="{A97AB775-3462-4CAA-9F7D-CFB7A2C600E6}" srcOrd="0" destOrd="0" presId="urn:microsoft.com/office/officeart/2008/layout/LinedList"/>
    <dgm:cxn modelId="{43F27252-CE74-4712-A2F9-2D09E5F6134C}" srcId="{C32755CA-7B82-4F39-BEB2-3A963C7D8E0A}" destId="{1FF6329F-0751-4E9E-965E-70C9FBA961CF}" srcOrd="1" destOrd="0" parTransId="{F608D386-C0FB-402B-BDB9-F25C97BE33B3}" sibTransId="{60853606-9308-4521-AC68-637929E389D2}"/>
    <dgm:cxn modelId="{97A7BC56-4BEE-4262-9F63-3EF02E553297}" srcId="{A86E5D24-8406-4881-8891-EE174856FF02}" destId="{D95F6E92-CCEF-4E9C-B878-42FDB531194A}" srcOrd="0" destOrd="0" parTransId="{9404F6C3-69F0-4CE1-AC91-87FD7333771D}" sibTransId="{FAC71E59-CCC3-484A-9469-E241CCBEF347}"/>
    <dgm:cxn modelId="{9BBBA57C-98F5-4EC9-88A8-116AF42B2AA6}" type="presOf" srcId="{165F4BFF-5C85-484C-9F03-BE87C096D9C0}" destId="{4CBEE572-EBFB-4581-ACD8-987025A4BC0C}" srcOrd="0" destOrd="0" presId="urn:microsoft.com/office/officeart/2008/layout/LinedList"/>
    <dgm:cxn modelId="{9D3EA57D-78CA-4111-82AE-0D0D5678CE71}" srcId="{E8844DF7-C7BA-43B7-8D90-6DAA759B72D6}" destId="{165F4BFF-5C85-484C-9F03-BE87C096D9C0}" srcOrd="0" destOrd="0" parTransId="{9D3C1CD8-55E0-454E-B62C-563AF2E9BE76}" sibTransId="{A65A4F08-117F-4EB6-B126-B2321A59E5A5}"/>
    <dgm:cxn modelId="{B6EE2183-7251-4664-AB73-76CCA319009B}" type="presOf" srcId="{56CF96B6-D354-4B92-AC28-EA271C914C45}" destId="{83D7E5CB-B2AD-478C-8EF4-3F81C193DB50}" srcOrd="0" destOrd="0" presId="urn:microsoft.com/office/officeart/2008/layout/LinedList"/>
    <dgm:cxn modelId="{827E4786-E71C-46B6-9F84-130BA546E987}" srcId="{C32755CA-7B82-4F39-BEB2-3A963C7D8E0A}" destId="{B9C656B0-DDC4-4B95-9E48-ABBA8E6B0318}" srcOrd="0" destOrd="0" parTransId="{29006B95-7B64-47D4-8D3A-0CBA42C06E10}" sibTransId="{3FB2552B-EDAA-4028-9D11-76AAC8C401D2}"/>
    <dgm:cxn modelId="{2A1B1A93-4993-4D56-9564-55613D299963}" type="presOf" srcId="{D95F6E92-CCEF-4E9C-B878-42FDB531194A}" destId="{07DF2546-BCEE-4CBF-9B52-692D5E25F470}" srcOrd="0" destOrd="0" presId="urn:microsoft.com/office/officeart/2008/layout/LinedList"/>
    <dgm:cxn modelId="{24EDCCA0-10EF-47C2-AEEE-8A3715F8CA6F}" type="presOf" srcId="{E8844DF7-C7BA-43B7-8D90-6DAA759B72D6}" destId="{2D8BE44B-0609-459A-A20A-2ABF9C43806D}" srcOrd="0" destOrd="0" presId="urn:microsoft.com/office/officeart/2008/layout/LinedList"/>
    <dgm:cxn modelId="{636021AF-4D2D-43A7-9305-6A090AD2C6C2}" type="presOf" srcId="{C32755CA-7B82-4F39-BEB2-3A963C7D8E0A}" destId="{6FC5570E-AFE0-473A-AD93-C25417039B95}" srcOrd="0" destOrd="0" presId="urn:microsoft.com/office/officeart/2008/layout/LinedList"/>
    <dgm:cxn modelId="{13DFFDB7-605E-4A65-B7A9-8A34240F8F49}" type="presOf" srcId="{B9C656B0-DDC4-4B95-9E48-ABBA8E6B0318}" destId="{7AB9DEF8-57C4-4CBC-8249-9A72079E4216}" srcOrd="0" destOrd="0" presId="urn:microsoft.com/office/officeart/2008/layout/LinedList"/>
    <dgm:cxn modelId="{643D40D0-0905-450B-B30A-CB2BA585AE94}" type="presOf" srcId="{365C8211-56AA-4D16-9E9F-DA769B63F22E}" destId="{1749A437-22C2-492B-9CC1-2110378E841B}" srcOrd="0" destOrd="0" presId="urn:microsoft.com/office/officeart/2008/layout/LinedList"/>
    <dgm:cxn modelId="{ACFBD4DC-21A4-4510-87EB-DBB4E936270B}" srcId="{C32755CA-7B82-4F39-BEB2-3A963C7D8E0A}" destId="{E8844DF7-C7BA-43B7-8D90-6DAA759B72D6}" srcOrd="2" destOrd="0" parTransId="{B9AABFA2-DE1A-47DD-BD2B-84C66B753124}" sibTransId="{5C8075A6-20DC-4D8A-9781-F55F1FE93035}"/>
    <dgm:cxn modelId="{934A0FDE-ECDF-405B-A3F8-B8363F77B62B}" type="presOf" srcId="{9205370D-BB36-4326-8CDF-14732E33ED83}" destId="{76D65A9B-925B-4C5A-AEBC-AF99FC0DB96D}" srcOrd="0" destOrd="0" presId="urn:microsoft.com/office/officeart/2008/layout/LinedList"/>
    <dgm:cxn modelId="{B5F53BDE-C7F9-47BC-A0D0-029132F06BA7}" srcId="{B9C656B0-DDC4-4B95-9E48-ABBA8E6B0318}" destId="{BD821A17-D07C-43BE-A93D-653C785B9852}" srcOrd="0" destOrd="0" parTransId="{BF7BF325-8B1C-4739-AEB3-983BFC128549}" sibTransId="{1A3023CD-09BD-484A-9D74-B8F193368885}"/>
    <dgm:cxn modelId="{662E34F2-C9DB-4388-A186-C6DBDFBC6AC0}" type="presOf" srcId="{BD821A17-D07C-43BE-A93D-653C785B9852}" destId="{E3AF78A2-F6F1-4848-BF60-031410B4D68E}" srcOrd="0" destOrd="0" presId="urn:microsoft.com/office/officeart/2008/layout/LinedList"/>
    <dgm:cxn modelId="{3D8FBCCD-7636-46D8-B013-DFB70E9E8D41}" type="presParOf" srcId="{6FC5570E-AFE0-473A-AD93-C25417039B95}" destId="{B65706FF-23D4-43B4-B080-65AC0B9471FF}" srcOrd="0" destOrd="0" presId="urn:microsoft.com/office/officeart/2008/layout/LinedList"/>
    <dgm:cxn modelId="{B39CADD1-3F35-4B08-831F-57BE69A5F269}" type="presParOf" srcId="{6FC5570E-AFE0-473A-AD93-C25417039B95}" destId="{107EFDE8-B8B1-42E7-B6F0-645516113014}" srcOrd="1" destOrd="0" presId="urn:microsoft.com/office/officeart/2008/layout/LinedList"/>
    <dgm:cxn modelId="{0EE79A61-4930-49A0-9976-BCA3662234C0}" type="presParOf" srcId="{107EFDE8-B8B1-42E7-B6F0-645516113014}" destId="{7AB9DEF8-57C4-4CBC-8249-9A72079E4216}" srcOrd="0" destOrd="0" presId="urn:microsoft.com/office/officeart/2008/layout/LinedList"/>
    <dgm:cxn modelId="{8B4AB86E-2A64-452A-8FB0-5518D53B15AD}" type="presParOf" srcId="{107EFDE8-B8B1-42E7-B6F0-645516113014}" destId="{3924E374-1899-4B4F-884B-6D97CE7B85E4}" srcOrd="1" destOrd="0" presId="urn:microsoft.com/office/officeart/2008/layout/LinedList"/>
    <dgm:cxn modelId="{65854A43-18BC-428D-AF8B-68884547952A}" type="presParOf" srcId="{3924E374-1899-4B4F-884B-6D97CE7B85E4}" destId="{EF1E088E-20CF-4133-9E5A-EDB1D356DF99}" srcOrd="0" destOrd="0" presId="urn:microsoft.com/office/officeart/2008/layout/LinedList"/>
    <dgm:cxn modelId="{F17AAB4F-A4DE-4591-B6E4-18B6E9C37A05}" type="presParOf" srcId="{3924E374-1899-4B4F-884B-6D97CE7B85E4}" destId="{D4214850-B452-488D-B73D-E08392CB3316}" srcOrd="1" destOrd="0" presId="urn:microsoft.com/office/officeart/2008/layout/LinedList"/>
    <dgm:cxn modelId="{12C4A072-D230-4969-BBF3-6925D5EA1FE8}" type="presParOf" srcId="{D4214850-B452-488D-B73D-E08392CB3316}" destId="{CF0C8546-43C4-4711-9B99-BC2B4DCB5316}" srcOrd="0" destOrd="0" presId="urn:microsoft.com/office/officeart/2008/layout/LinedList"/>
    <dgm:cxn modelId="{732A8411-E000-4AB8-BCFF-A6AF36FF0FBE}" type="presParOf" srcId="{D4214850-B452-488D-B73D-E08392CB3316}" destId="{E3AF78A2-F6F1-4848-BF60-031410B4D68E}" srcOrd="1" destOrd="0" presId="urn:microsoft.com/office/officeart/2008/layout/LinedList"/>
    <dgm:cxn modelId="{16F68888-A5BA-492C-8BBC-D6DB396A18EA}" type="presParOf" srcId="{D4214850-B452-488D-B73D-E08392CB3316}" destId="{066A1E47-E742-4AE3-B2B0-FB236ACEDE66}" srcOrd="2" destOrd="0" presId="urn:microsoft.com/office/officeart/2008/layout/LinedList"/>
    <dgm:cxn modelId="{C0DA423E-70E4-4C4B-9796-8395AEBD634B}" type="presParOf" srcId="{3924E374-1899-4B4F-884B-6D97CE7B85E4}" destId="{94E794B8-2B84-4667-B636-A201A8AD5F8A}" srcOrd="2" destOrd="0" presId="urn:microsoft.com/office/officeart/2008/layout/LinedList"/>
    <dgm:cxn modelId="{F71FD356-A3DB-4DCF-A119-B4480BE7050D}" type="presParOf" srcId="{3924E374-1899-4B4F-884B-6D97CE7B85E4}" destId="{BCEC4740-4439-4173-BE1A-20552A7A5D0E}" srcOrd="3" destOrd="0" presId="urn:microsoft.com/office/officeart/2008/layout/LinedList"/>
    <dgm:cxn modelId="{E6E0F128-FB79-44BA-AD55-83BB2AD56D09}" type="presParOf" srcId="{6FC5570E-AFE0-473A-AD93-C25417039B95}" destId="{A8651CBB-F171-459E-8F90-62658CBCFC0D}" srcOrd="2" destOrd="0" presId="urn:microsoft.com/office/officeart/2008/layout/LinedList"/>
    <dgm:cxn modelId="{52CB1081-1A95-4E10-852C-57C201D1FDE4}" type="presParOf" srcId="{6FC5570E-AFE0-473A-AD93-C25417039B95}" destId="{D8DF405E-CE9C-45BD-BCD6-5F6D66446FA3}" srcOrd="3" destOrd="0" presId="urn:microsoft.com/office/officeart/2008/layout/LinedList"/>
    <dgm:cxn modelId="{8AEAD44F-C04E-4DBC-B37D-CF6037E7712F}" type="presParOf" srcId="{D8DF405E-CE9C-45BD-BCD6-5F6D66446FA3}" destId="{A97AB775-3462-4CAA-9F7D-CFB7A2C600E6}" srcOrd="0" destOrd="0" presId="urn:microsoft.com/office/officeart/2008/layout/LinedList"/>
    <dgm:cxn modelId="{10826EE9-A4FE-44A4-8ECB-C3CC0D61F4AD}" type="presParOf" srcId="{D8DF405E-CE9C-45BD-BCD6-5F6D66446FA3}" destId="{46062FE2-3FC1-43FA-B7B0-738C5412042D}" srcOrd="1" destOrd="0" presId="urn:microsoft.com/office/officeart/2008/layout/LinedList"/>
    <dgm:cxn modelId="{453A7F68-CCE7-41DB-A02D-6227C66DE3AB}" type="presParOf" srcId="{46062FE2-3FC1-43FA-B7B0-738C5412042D}" destId="{80CD94ED-53E8-4F78-9881-CB8E580E055E}" srcOrd="0" destOrd="0" presId="urn:microsoft.com/office/officeart/2008/layout/LinedList"/>
    <dgm:cxn modelId="{034EDF09-0DA4-4CE2-A6D4-F1CB164522AC}" type="presParOf" srcId="{46062FE2-3FC1-43FA-B7B0-738C5412042D}" destId="{DF3E718B-9539-4512-96DC-83FD7D1AA03C}" srcOrd="1" destOrd="0" presId="urn:microsoft.com/office/officeart/2008/layout/LinedList"/>
    <dgm:cxn modelId="{1D85CC9B-D43F-481B-B8B2-3D2808802171}" type="presParOf" srcId="{DF3E718B-9539-4512-96DC-83FD7D1AA03C}" destId="{CC0C8A41-ABAD-462A-B0D9-9A9428825899}" srcOrd="0" destOrd="0" presId="urn:microsoft.com/office/officeart/2008/layout/LinedList"/>
    <dgm:cxn modelId="{6EAC8E6B-F8D2-4568-BADE-F3DDA526EF55}" type="presParOf" srcId="{DF3E718B-9539-4512-96DC-83FD7D1AA03C}" destId="{1749A437-22C2-492B-9CC1-2110378E841B}" srcOrd="1" destOrd="0" presId="urn:microsoft.com/office/officeart/2008/layout/LinedList"/>
    <dgm:cxn modelId="{A67A179D-5B04-4DAC-95C6-F345C4CD109B}" type="presParOf" srcId="{DF3E718B-9539-4512-96DC-83FD7D1AA03C}" destId="{09BFD89F-5515-4680-94B3-ABE4213EB357}" srcOrd="2" destOrd="0" presId="urn:microsoft.com/office/officeart/2008/layout/LinedList"/>
    <dgm:cxn modelId="{A5C4D4F2-D1E1-482F-9882-D021C47D8440}" type="presParOf" srcId="{46062FE2-3FC1-43FA-B7B0-738C5412042D}" destId="{133A3D1D-D2F2-4DBA-B7A9-F100B96DA423}" srcOrd="2" destOrd="0" presId="urn:microsoft.com/office/officeart/2008/layout/LinedList"/>
    <dgm:cxn modelId="{C15F2BD4-8449-4819-9DC2-98821689CDF1}" type="presParOf" srcId="{46062FE2-3FC1-43FA-B7B0-738C5412042D}" destId="{9AC2D0E6-4BA9-4724-BF60-935491981AF5}" srcOrd="3" destOrd="0" presId="urn:microsoft.com/office/officeart/2008/layout/LinedList"/>
    <dgm:cxn modelId="{6002542E-EACD-4436-97A9-1D98FC39C34C}" type="presParOf" srcId="{6FC5570E-AFE0-473A-AD93-C25417039B95}" destId="{2B850FB0-D9BF-4E7C-ABD0-201D462D87F2}" srcOrd="4" destOrd="0" presId="urn:microsoft.com/office/officeart/2008/layout/LinedList"/>
    <dgm:cxn modelId="{40670D9D-4E99-442E-AE3B-7CF70F24A729}" type="presParOf" srcId="{6FC5570E-AFE0-473A-AD93-C25417039B95}" destId="{35544C76-331E-4083-8CC1-DC33E6261876}" srcOrd="5" destOrd="0" presId="urn:microsoft.com/office/officeart/2008/layout/LinedList"/>
    <dgm:cxn modelId="{038F1D38-C8DA-4955-B728-5AB8F33C925E}" type="presParOf" srcId="{35544C76-331E-4083-8CC1-DC33E6261876}" destId="{2D8BE44B-0609-459A-A20A-2ABF9C43806D}" srcOrd="0" destOrd="0" presId="urn:microsoft.com/office/officeart/2008/layout/LinedList"/>
    <dgm:cxn modelId="{7AB1E3B8-E4D8-4F69-AC68-EF52D1191096}" type="presParOf" srcId="{35544C76-331E-4083-8CC1-DC33E6261876}" destId="{DDA0B98E-806D-4779-B26E-D86E33ACCF96}" srcOrd="1" destOrd="0" presId="urn:microsoft.com/office/officeart/2008/layout/LinedList"/>
    <dgm:cxn modelId="{76565141-49FA-4AF6-9AE5-9184C3F4946D}" type="presParOf" srcId="{DDA0B98E-806D-4779-B26E-D86E33ACCF96}" destId="{56690A58-91BF-4FE4-8AE3-5103B3BE3E60}" srcOrd="0" destOrd="0" presId="urn:microsoft.com/office/officeart/2008/layout/LinedList"/>
    <dgm:cxn modelId="{46D703DD-E723-4186-9E2C-D17B22743837}" type="presParOf" srcId="{DDA0B98E-806D-4779-B26E-D86E33ACCF96}" destId="{DE7A8FB7-3F1C-4085-BB97-4970203A95D6}" srcOrd="1" destOrd="0" presId="urn:microsoft.com/office/officeart/2008/layout/LinedList"/>
    <dgm:cxn modelId="{8203F6E0-C72D-40D7-93F9-E3B2AF0FC04D}" type="presParOf" srcId="{DE7A8FB7-3F1C-4085-BB97-4970203A95D6}" destId="{BF0C10F3-CA2F-4DB0-9A41-7DE17ACBD848}" srcOrd="0" destOrd="0" presId="urn:microsoft.com/office/officeart/2008/layout/LinedList"/>
    <dgm:cxn modelId="{20761C37-BC07-4CB4-8240-CD1B8AA86F32}" type="presParOf" srcId="{DE7A8FB7-3F1C-4085-BB97-4970203A95D6}" destId="{4CBEE572-EBFB-4581-ACD8-987025A4BC0C}" srcOrd="1" destOrd="0" presId="urn:microsoft.com/office/officeart/2008/layout/LinedList"/>
    <dgm:cxn modelId="{4D15378C-B790-4CAD-8EEC-2319DEA6C17A}" type="presParOf" srcId="{DE7A8FB7-3F1C-4085-BB97-4970203A95D6}" destId="{652E534C-F5D4-41D3-A827-18C7E011B457}" srcOrd="2" destOrd="0" presId="urn:microsoft.com/office/officeart/2008/layout/LinedList"/>
    <dgm:cxn modelId="{21985725-052E-4A6C-A33E-62646EFEDA43}" type="presParOf" srcId="{DDA0B98E-806D-4779-B26E-D86E33ACCF96}" destId="{8E5C2714-6982-4609-8D5B-F78080BE0EDB}" srcOrd="2" destOrd="0" presId="urn:microsoft.com/office/officeart/2008/layout/LinedList"/>
    <dgm:cxn modelId="{69426198-6CBD-41A3-8215-36DE8BBEA469}" type="presParOf" srcId="{DDA0B98E-806D-4779-B26E-D86E33ACCF96}" destId="{CAF42A14-4E76-4E21-8646-E1E546C39F05}" srcOrd="3" destOrd="0" presId="urn:microsoft.com/office/officeart/2008/layout/LinedList"/>
    <dgm:cxn modelId="{F054BECD-AE05-42AD-9945-0E3053B3892D}" type="presParOf" srcId="{6FC5570E-AFE0-473A-AD93-C25417039B95}" destId="{78BB2647-24AE-40E9-B03E-2CF6A4503554}" srcOrd="6" destOrd="0" presId="urn:microsoft.com/office/officeart/2008/layout/LinedList"/>
    <dgm:cxn modelId="{D161A6FD-03B7-474B-B671-61F698F09DF1}" type="presParOf" srcId="{6FC5570E-AFE0-473A-AD93-C25417039B95}" destId="{E6EEC9D1-784F-4510-B4D4-20E2CEEF85AC}" srcOrd="7" destOrd="0" presId="urn:microsoft.com/office/officeart/2008/layout/LinedList"/>
    <dgm:cxn modelId="{786B0E31-EA8B-489B-AB9F-883237A75CC2}" type="presParOf" srcId="{E6EEC9D1-784F-4510-B4D4-20E2CEEF85AC}" destId="{59240ADD-F1A9-45B8-B2D0-73452449D765}" srcOrd="0" destOrd="0" presId="urn:microsoft.com/office/officeart/2008/layout/LinedList"/>
    <dgm:cxn modelId="{B410F08E-26FB-4621-9807-D1682445CA92}" type="presParOf" srcId="{E6EEC9D1-784F-4510-B4D4-20E2CEEF85AC}" destId="{CCE9B150-5C90-4B43-8534-C71EFC9F8FEA}" srcOrd="1" destOrd="0" presId="urn:microsoft.com/office/officeart/2008/layout/LinedList"/>
    <dgm:cxn modelId="{971A9922-2703-492E-86B5-511535E5DDFE}" type="presParOf" srcId="{CCE9B150-5C90-4B43-8534-C71EFC9F8FEA}" destId="{FEBE07C8-C345-4073-A813-44939CF41A5B}" srcOrd="0" destOrd="0" presId="urn:microsoft.com/office/officeart/2008/layout/LinedList"/>
    <dgm:cxn modelId="{E191A68C-3A9F-4379-BB77-D353B2886351}" type="presParOf" srcId="{CCE9B150-5C90-4B43-8534-C71EFC9F8FEA}" destId="{EC733C27-A0EC-4054-8694-EBED73B038C6}" srcOrd="1" destOrd="0" presId="urn:microsoft.com/office/officeart/2008/layout/LinedList"/>
    <dgm:cxn modelId="{AA0BAF95-8D92-4A72-82EA-19664300CDDF}" type="presParOf" srcId="{EC733C27-A0EC-4054-8694-EBED73B038C6}" destId="{52F908A9-CF94-48E1-8728-383E676F8A77}" srcOrd="0" destOrd="0" presId="urn:microsoft.com/office/officeart/2008/layout/LinedList"/>
    <dgm:cxn modelId="{5FF35CD8-3D8C-4028-83AE-DC022255B73B}" type="presParOf" srcId="{EC733C27-A0EC-4054-8694-EBED73B038C6}" destId="{07DF2546-BCEE-4CBF-9B52-692D5E25F470}" srcOrd="1" destOrd="0" presId="urn:microsoft.com/office/officeart/2008/layout/LinedList"/>
    <dgm:cxn modelId="{1D1994CD-BCCB-4F95-B452-5B0729C1F6B5}" type="presParOf" srcId="{EC733C27-A0EC-4054-8694-EBED73B038C6}" destId="{D825DAF9-A5ED-4315-B6ED-931AB50CBC1F}" srcOrd="2" destOrd="0" presId="urn:microsoft.com/office/officeart/2008/layout/LinedList"/>
    <dgm:cxn modelId="{7E81B6E3-ABBE-48B9-99AA-A393F013665A}" type="presParOf" srcId="{CCE9B150-5C90-4B43-8534-C71EFC9F8FEA}" destId="{6229340D-4F06-4ACF-BA95-DC9D77EBB94F}" srcOrd="2" destOrd="0" presId="urn:microsoft.com/office/officeart/2008/layout/LinedList"/>
    <dgm:cxn modelId="{3EFDB805-E452-40F4-9D76-E10B6B16ACCD}" type="presParOf" srcId="{CCE9B150-5C90-4B43-8534-C71EFC9F8FEA}" destId="{89E61D8C-F502-4E5F-BAE7-487D3B5D0188}" srcOrd="3" destOrd="0" presId="urn:microsoft.com/office/officeart/2008/layout/LinedList"/>
    <dgm:cxn modelId="{465CD463-22DC-4E60-92DB-0413675FFA8A}" type="presParOf" srcId="{6FC5570E-AFE0-473A-AD93-C25417039B95}" destId="{B9FD3712-D8D0-4CE2-840E-0ABB15D64365}" srcOrd="8" destOrd="0" presId="urn:microsoft.com/office/officeart/2008/layout/LinedList"/>
    <dgm:cxn modelId="{611C7478-4DCD-453F-ADA5-7EC1247D197A}" type="presParOf" srcId="{6FC5570E-AFE0-473A-AD93-C25417039B95}" destId="{3422FEDC-2BFA-4B9D-80F6-425EDA4B5284}" srcOrd="9" destOrd="0" presId="urn:microsoft.com/office/officeart/2008/layout/LinedList"/>
    <dgm:cxn modelId="{DE6A7A14-72F9-4139-AAF8-439888D40E58}" type="presParOf" srcId="{3422FEDC-2BFA-4B9D-80F6-425EDA4B5284}" destId="{76D65A9B-925B-4C5A-AEBC-AF99FC0DB96D}" srcOrd="0" destOrd="0" presId="urn:microsoft.com/office/officeart/2008/layout/LinedList"/>
    <dgm:cxn modelId="{B4464DCD-301E-4632-97B7-4A15DD1EBE62}" type="presParOf" srcId="{3422FEDC-2BFA-4B9D-80F6-425EDA4B5284}" destId="{2515406D-B9BE-4131-B7AD-88EFD7E787A8}" srcOrd="1" destOrd="0" presId="urn:microsoft.com/office/officeart/2008/layout/LinedList"/>
    <dgm:cxn modelId="{71C83294-8627-4048-967D-DACA2F34CD20}" type="presParOf" srcId="{2515406D-B9BE-4131-B7AD-88EFD7E787A8}" destId="{91102263-8678-4AA6-8490-8F5E19F2CD1C}" srcOrd="0" destOrd="0" presId="urn:microsoft.com/office/officeart/2008/layout/LinedList"/>
    <dgm:cxn modelId="{35B4B3FB-461E-4C70-9E76-667171C879C6}" type="presParOf" srcId="{2515406D-B9BE-4131-B7AD-88EFD7E787A8}" destId="{B158D44E-C70C-48BF-9A42-FAE29E1C0896}" srcOrd="1" destOrd="0" presId="urn:microsoft.com/office/officeart/2008/layout/LinedList"/>
    <dgm:cxn modelId="{CA00317B-9770-4CD6-8C64-21F3510C75E1}" type="presParOf" srcId="{B158D44E-C70C-48BF-9A42-FAE29E1C0896}" destId="{5B752A13-96A1-4DBC-B662-7E6CACEA5386}" srcOrd="0" destOrd="0" presId="urn:microsoft.com/office/officeart/2008/layout/LinedList"/>
    <dgm:cxn modelId="{3A29374E-0D4F-427E-97E3-8240F90434AD}" type="presParOf" srcId="{B158D44E-C70C-48BF-9A42-FAE29E1C0896}" destId="{83D7E5CB-B2AD-478C-8EF4-3F81C193DB50}" srcOrd="1" destOrd="0" presId="urn:microsoft.com/office/officeart/2008/layout/LinedList"/>
    <dgm:cxn modelId="{F05A8AAD-3CFE-4F5A-9B40-3F2EB145DA1C}" type="presParOf" srcId="{B158D44E-C70C-48BF-9A42-FAE29E1C0896}" destId="{FD1BD8C7-5602-4003-BC98-D33526091C8C}" srcOrd="2" destOrd="0" presId="urn:microsoft.com/office/officeart/2008/layout/LinedList"/>
    <dgm:cxn modelId="{CEE3B3A2-759B-44DE-887D-8F7C844C37A3}" type="presParOf" srcId="{2515406D-B9BE-4131-B7AD-88EFD7E787A8}" destId="{079762A4-5602-46B3-A6E1-545A634263F9}" srcOrd="2" destOrd="0" presId="urn:microsoft.com/office/officeart/2008/layout/LinedList"/>
    <dgm:cxn modelId="{76A86CB2-CE48-4337-86A8-B9FC4E37BB5E}" type="presParOf" srcId="{2515406D-B9BE-4131-B7AD-88EFD7E787A8}" destId="{26735FFC-5AB6-4B2A-8D6E-859BB7A156E6}" srcOrd="3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755CA-7B82-4F39-BEB2-3A963C7D8E0A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9C656B0-DDC4-4B95-9E48-ABBA8E6B0318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Inspire</a:t>
          </a:r>
        </a:p>
      </dgm:t>
    </dgm:pt>
    <dgm:pt modelId="{29006B95-7B64-47D4-8D3A-0CBA42C06E10}" type="parTrans" cxnId="{827E4786-E71C-46B6-9F84-130BA546E987}">
      <dgm:prSet/>
      <dgm:spPr/>
      <dgm:t>
        <a:bodyPr/>
        <a:lstStyle/>
        <a:p>
          <a:endParaRPr lang="en-US"/>
        </a:p>
      </dgm:t>
    </dgm:pt>
    <dgm:pt modelId="{3FB2552B-EDAA-4028-9D11-76AAC8C401D2}" type="sibTrans" cxnId="{827E4786-E71C-46B6-9F84-130BA546E987}">
      <dgm:prSet/>
      <dgm:spPr/>
      <dgm:t>
        <a:bodyPr/>
        <a:lstStyle/>
        <a:p>
          <a:endParaRPr lang="en-US"/>
        </a:p>
      </dgm:t>
    </dgm:pt>
    <dgm:pt modelId="{BD821A17-D07C-43BE-A93D-653C785B9852}">
      <dgm:prSet custT="1"/>
      <dgm:spPr/>
      <dgm:t>
        <a:bodyPr/>
        <a:lstStyle/>
        <a:p>
          <a:r>
            <a:rPr lang="en-US" sz="1800" b="1" dirty="0">
              <a:latin typeface="futura"/>
              <a:cs typeface="Arial"/>
            </a:rPr>
            <a:t>Inspire nurses &amp; midwives to run for office up &amp; down the ballot </a:t>
          </a:r>
        </a:p>
      </dgm:t>
    </dgm:pt>
    <dgm:pt modelId="{BF7BF325-8B1C-4739-AEB3-983BFC128549}" type="parTrans" cxnId="{B5F53BDE-C7F9-47BC-A0D0-029132F06BA7}">
      <dgm:prSet/>
      <dgm:spPr/>
      <dgm:t>
        <a:bodyPr/>
        <a:lstStyle/>
        <a:p>
          <a:endParaRPr lang="en-US"/>
        </a:p>
      </dgm:t>
    </dgm:pt>
    <dgm:pt modelId="{1A3023CD-09BD-484A-9D74-B8F193368885}" type="sibTrans" cxnId="{B5F53BDE-C7F9-47BC-A0D0-029132F06BA7}">
      <dgm:prSet/>
      <dgm:spPr/>
      <dgm:t>
        <a:bodyPr/>
        <a:lstStyle/>
        <a:p>
          <a:endParaRPr lang="en-US"/>
        </a:p>
      </dgm:t>
    </dgm:pt>
    <dgm:pt modelId="{1FF6329F-0751-4E9E-965E-70C9FBA961CF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Identify</a:t>
          </a:r>
        </a:p>
      </dgm:t>
    </dgm:pt>
    <dgm:pt modelId="{F608D386-C0FB-402B-BDB9-F25C97BE33B3}" type="parTrans" cxnId="{43F27252-CE74-4712-A2F9-2D09E5F6134C}">
      <dgm:prSet/>
      <dgm:spPr/>
      <dgm:t>
        <a:bodyPr/>
        <a:lstStyle/>
        <a:p>
          <a:endParaRPr lang="en-US"/>
        </a:p>
      </dgm:t>
    </dgm:pt>
    <dgm:pt modelId="{60853606-9308-4521-AC68-637929E389D2}" type="sibTrans" cxnId="{43F27252-CE74-4712-A2F9-2D09E5F6134C}">
      <dgm:prSet/>
      <dgm:spPr/>
      <dgm:t>
        <a:bodyPr/>
        <a:lstStyle/>
        <a:p>
          <a:endParaRPr lang="en-US"/>
        </a:p>
      </dgm:t>
    </dgm:pt>
    <dgm:pt modelId="{365C8211-56AA-4D16-9E9F-DA769B63F22E}">
      <dgm:prSet custT="1"/>
      <dgm:spPr/>
      <dgm:t>
        <a:bodyPr/>
        <a:lstStyle/>
        <a:p>
          <a:pPr rtl="0"/>
          <a:r>
            <a:rPr lang="en-US" sz="1800" b="1" dirty="0">
              <a:latin typeface="futura"/>
              <a:cs typeface="Arial"/>
            </a:rPr>
            <a:t>Identify nurses &amp; midwives who will run &amp; build a community to help them</a:t>
          </a:r>
        </a:p>
      </dgm:t>
    </dgm:pt>
    <dgm:pt modelId="{A28EC503-B7E6-4E98-A3F9-7404A5571C59}" type="parTrans" cxnId="{8E585A02-0ADF-46A8-99EE-D2A23F0CC722}">
      <dgm:prSet/>
      <dgm:spPr/>
      <dgm:t>
        <a:bodyPr/>
        <a:lstStyle/>
        <a:p>
          <a:endParaRPr lang="en-US"/>
        </a:p>
      </dgm:t>
    </dgm:pt>
    <dgm:pt modelId="{A8961557-5BFC-4A7A-B3A5-6D00B04030C9}" type="sibTrans" cxnId="{8E585A02-0ADF-46A8-99EE-D2A23F0CC722}">
      <dgm:prSet/>
      <dgm:spPr/>
      <dgm:t>
        <a:bodyPr/>
        <a:lstStyle/>
        <a:p>
          <a:endParaRPr lang="en-US"/>
        </a:p>
      </dgm:t>
    </dgm:pt>
    <dgm:pt modelId="{E8844DF7-C7BA-43B7-8D90-6DAA759B72D6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Provide</a:t>
          </a:r>
        </a:p>
      </dgm:t>
    </dgm:pt>
    <dgm:pt modelId="{B9AABFA2-DE1A-47DD-BD2B-84C66B753124}" type="parTrans" cxnId="{ACFBD4DC-21A4-4510-87EB-DBB4E936270B}">
      <dgm:prSet/>
      <dgm:spPr/>
      <dgm:t>
        <a:bodyPr/>
        <a:lstStyle/>
        <a:p>
          <a:endParaRPr lang="en-US"/>
        </a:p>
      </dgm:t>
    </dgm:pt>
    <dgm:pt modelId="{5C8075A6-20DC-4D8A-9781-F55F1FE93035}" type="sibTrans" cxnId="{ACFBD4DC-21A4-4510-87EB-DBB4E936270B}">
      <dgm:prSet/>
      <dgm:spPr/>
      <dgm:t>
        <a:bodyPr/>
        <a:lstStyle/>
        <a:p>
          <a:endParaRPr lang="en-US"/>
        </a:p>
      </dgm:t>
    </dgm:pt>
    <dgm:pt modelId="{165F4BFF-5C85-484C-9F03-BE87C096D9C0}">
      <dgm:prSet custT="1"/>
      <dgm:spPr/>
      <dgm:t>
        <a:bodyPr/>
        <a:lstStyle/>
        <a:p>
          <a:r>
            <a:rPr lang="en-US" sz="1800" b="1" dirty="0">
              <a:latin typeface="futura"/>
              <a:cs typeface="Arial"/>
            </a:rPr>
            <a:t>Provide non-partisan training &amp; support to help nurses &amp; midwives who run, </a:t>
          </a:r>
          <a:r>
            <a:rPr lang="en-US" sz="1800" b="1" i="1" dirty="0">
              <a:latin typeface="futura"/>
              <a:cs typeface="Arial"/>
            </a:rPr>
            <a:t>win</a:t>
          </a:r>
        </a:p>
      </dgm:t>
    </dgm:pt>
    <dgm:pt modelId="{9D3C1CD8-55E0-454E-B62C-563AF2E9BE76}" type="parTrans" cxnId="{9D3EA57D-78CA-4111-82AE-0D0D5678CE71}">
      <dgm:prSet/>
      <dgm:spPr/>
      <dgm:t>
        <a:bodyPr/>
        <a:lstStyle/>
        <a:p>
          <a:endParaRPr lang="en-US"/>
        </a:p>
      </dgm:t>
    </dgm:pt>
    <dgm:pt modelId="{A65A4F08-117F-4EB6-B126-B2321A59E5A5}" type="sibTrans" cxnId="{9D3EA57D-78CA-4111-82AE-0D0D5678CE71}">
      <dgm:prSet/>
      <dgm:spPr/>
      <dgm:t>
        <a:bodyPr/>
        <a:lstStyle/>
        <a:p>
          <a:endParaRPr lang="en-US"/>
        </a:p>
      </dgm:t>
    </dgm:pt>
    <dgm:pt modelId="{A86E5D24-8406-4881-8891-EE174856FF02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Develop</a:t>
          </a:r>
        </a:p>
      </dgm:t>
    </dgm:pt>
    <dgm:pt modelId="{C501537B-A933-4425-A2A7-6B9F0ECC32E3}" type="parTrans" cxnId="{72EEFB0B-625F-4258-BA63-59052270DABA}">
      <dgm:prSet/>
      <dgm:spPr/>
      <dgm:t>
        <a:bodyPr/>
        <a:lstStyle/>
        <a:p>
          <a:endParaRPr lang="en-US"/>
        </a:p>
      </dgm:t>
    </dgm:pt>
    <dgm:pt modelId="{F8B3D77D-068D-438F-8C4E-2829E37D35D7}" type="sibTrans" cxnId="{72EEFB0B-625F-4258-BA63-59052270DABA}">
      <dgm:prSet/>
      <dgm:spPr/>
      <dgm:t>
        <a:bodyPr/>
        <a:lstStyle/>
        <a:p>
          <a:endParaRPr lang="en-US"/>
        </a:p>
      </dgm:t>
    </dgm:pt>
    <dgm:pt modelId="{D95F6E92-CCEF-4E9C-B878-42FDB531194A}">
      <dgm:prSet custT="1"/>
      <dgm:spPr/>
      <dgm:t>
        <a:bodyPr/>
        <a:lstStyle/>
        <a:p>
          <a:r>
            <a:rPr lang="en-US" sz="1700" b="1" dirty="0">
              <a:latin typeface="futura"/>
              <a:cs typeface="Arial"/>
            </a:rPr>
            <a:t>Develop a database of successful &amp; unsuccessful nurse &amp; midwife candidates at the local, state, &amp; federal level</a:t>
          </a:r>
        </a:p>
      </dgm:t>
    </dgm:pt>
    <dgm:pt modelId="{9404F6C3-69F0-4CE1-AC91-87FD7333771D}" type="parTrans" cxnId="{97A7BC56-4BEE-4262-9F63-3EF02E553297}">
      <dgm:prSet/>
      <dgm:spPr/>
      <dgm:t>
        <a:bodyPr/>
        <a:lstStyle/>
        <a:p>
          <a:endParaRPr lang="en-US"/>
        </a:p>
      </dgm:t>
    </dgm:pt>
    <dgm:pt modelId="{FAC71E59-CCC3-484A-9469-E241CCBEF347}" type="sibTrans" cxnId="{97A7BC56-4BEE-4262-9F63-3EF02E553297}">
      <dgm:prSet/>
      <dgm:spPr/>
      <dgm:t>
        <a:bodyPr/>
        <a:lstStyle/>
        <a:p>
          <a:endParaRPr lang="en-US"/>
        </a:p>
      </dgm:t>
    </dgm:pt>
    <dgm:pt modelId="{9205370D-BB36-4326-8CDF-14732E33ED83}">
      <dgm:prSet/>
      <dgm:spPr/>
      <dgm:t>
        <a:bodyPr/>
        <a:lstStyle/>
        <a:p>
          <a:r>
            <a:rPr lang="en-US" b="1" dirty="0">
              <a:latin typeface="futura"/>
              <a:cs typeface="Arial"/>
            </a:rPr>
            <a:t>Partner</a:t>
          </a:r>
        </a:p>
      </dgm:t>
    </dgm:pt>
    <dgm:pt modelId="{8293B588-E409-4642-B2DC-7DBA29E8CD66}" type="parTrans" cxnId="{EA09F519-2139-4857-A24D-8905EB218826}">
      <dgm:prSet/>
      <dgm:spPr/>
      <dgm:t>
        <a:bodyPr/>
        <a:lstStyle/>
        <a:p>
          <a:endParaRPr lang="en-US"/>
        </a:p>
      </dgm:t>
    </dgm:pt>
    <dgm:pt modelId="{8DEF59ED-997D-4752-ABF7-84F7DFCDF324}" type="sibTrans" cxnId="{EA09F519-2139-4857-A24D-8905EB218826}">
      <dgm:prSet/>
      <dgm:spPr/>
      <dgm:t>
        <a:bodyPr/>
        <a:lstStyle/>
        <a:p>
          <a:endParaRPr lang="en-US"/>
        </a:p>
      </dgm:t>
    </dgm:pt>
    <dgm:pt modelId="{56CF96B6-D354-4B92-AC28-EA271C914C45}">
      <dgm:prSet custT="1"/>
      <dgm:spPr/>
      <dgm:t>
        <a:bodyPr/>
        <a:lstStyle/>
        <a:p>
          <a:r>
            <a:rPr lang="en-US" sz="1800" b="1" dirty="0">
              <a:latin typeface="futura"/>
              <a:cs typeface="Arial"/>
            </a:rPr>
            <a:t>Partner with researchers to add to what we know about nurses &amp; midwives in elected office</a:t>
          </a:r>
        </a:p>
      </dgm:t>
    </dgm:pt>
    <dgm:pt modelId="{18E368C3-B133-4F0A-B2B8-4AA29D7FE2EF}" type="parTrans" cxnId="{A2DA385B-7E65-4C29-87E2-31BFB8C81027}">
      <dgm:prSet/>
      <dgm:spPr/>
      <dgm:t>
        <a:bodyPr/>
        <a:lstStyle/>
        <a:p>
          <a:endParaRPr lang="en-US"/>
        </a:p>
      </dgm:t>
    </dgm:pt>
    <dgm:pt modelId="{0DBDFFB7-580C-4A53-ABFC-BD708A78F392}" type="sibTrans" cxnId="{A2DA385B-7E65-4C29-87E2-31BFB8C81027}">
      <dgm:prSet/>
      <dgm:spPr/>
      <dgm:t>
        <a:bodyPr/>
        <a:lstStyle/>
        <a:p>
          <a:endParaRPr lang="en-US"/>
        </a:p>
      </dgm:t>
    </dgm:pt>
    <dgm:pt modelId="{6FC5570E-AFE0-473A-AD93-C25417039B95}" type="pres">
      <dgm:prSet presAssocID="{C32755CA-7B82-4F39-BEB2-3A963C7D8E0A}" presName="vert0" presStyleCnt="0">
        <dgm:presLayoutVars>
          <dgm:dir/>
          <dgm:animOne val="branch"/>
          <dgm:animLvl val="lvl"/>
        </dgm:presLayoutVars>
      </dgm:prSet>
      <dgm:spPr/>
    </dgm:pt>
    <dgm:pt modelId="{B65706FF-23D4-43B4-B080-65AC0B9471FF}" type="pres">
      <dgm:prSet presAssocID="{B9C656B0-DDC4-4B95-9E48-ABBA8E6B0318}" presName="thickLine" presStyleLbl="alignNode1" presStyleIdx="0" presStyleCnt="5"/>
      <dgm:spPr/>
    </dgm:pt>
    <dgm:pt modelId="{107EFDE8-B8B1-42E7-B6F0-645516113014}" type="pres">
      <dgm:prSet presAssocID="{B9C656B0-DDC4-4B95-9E48-ABBA8E6B0318}" presName="horz1" presStyleCnt="0"/>
      <dgm:spPr/>
    </dgm:pt>
    <dgm:pt modelId="{7AB9DEF8-57C4-4CBC-8249-9A72079E4216}" type="pres">
      <dgm:prSet presAssocID="{B9C656B0-DDC4-4B95-9E48-ABBA8E6B0318}" presName="tx1" presStyleLbl="revTx" presStyleIdx="0" presStyleCnt="10"/>
      <dgm:spPr/>
    </dgm:pt>
    <dgm:pt modelId="{3924E374-1899-4B4F-884B-6D97CE7B85E4}" type="pres">
      <dgm:prSet presAssocID="{B9C656B0-DDC4-4B95-9E48-ABBA8E6B0318}" presName="vert1" presStyleCnt="0"/>
      <dgm:spPr/>
    </dgm:pt>
    <dgm:pt modelId="{EF1E088E-20CF-4133-9E5A-EDB1D356DF99}" type="pres">
      <dgm:prSet presAssocID="{BD821A17-D07C-43BE-A93D-653C785B9852}" presName="vertSpace2a" presStyleCnt="0"/>
      <dgm:spPr/>
    </dgm:pt>
    <dgm:pt modelId="{D4214850-B452-488D-B73D-E08392CB3316}" type="pres">
      <dgm:prSet presAssocID="{BD821A17-D07C-43BE-A93D-653C785B9852}" presName="horz2" presStyleCnt="0"/>
      <dgm:spPr/>
    </dgm:pt>
    <dgm:pt modelId="{CF0C8546-43C4-4711-9B99-BC2B4DCB5316}" type="pres">
      <dgm:prSet presAssocID="{BD821A17-D07C-43BE-A93D-653C785B9852}" presName="horzSpace2" presStyleCnt="0"/>
      <dgm:spPr/>
    </dgm:pt>
    <dgm:pt modelId="{E3AF78A2-F6F1-4848-BF60-031410B4D68E}" type="pres">
      <dgm:prSet presAssocID="{BD821A17-D07C-43BE-A93D-653C785B9852}" presName="tx2" presStyleLbl="revTx" presStyleIdx="1" presStyleCnt="10"/>
      <dgm:spPr/>
    </dgm:pt>
    <dgm:pt modelId="{066A1E47-E742-4AE3-B2B0-FB236ACEDE66}" type="pres">
      <dgm:prSet presAssocID="{BD821A17-D07C-43BE-A93D-653C785B9852}" presName="vert2" presStyleCnt="0"/>
      <dgm:spPr/>
    </dgm:pt>
    <dgm:pt modelId="{94E794B8-2B84-4667-B636-A201A8AD5F8A}" type="pres">
      <dgm:prSet presAssocID="{BD821A17-D07C-43BE-A93D-653C785B9852}" presName="thinLine2b" presStyleLbl="callout" presStyleIdx="0" presStyleCnt="5"/>
      <dgm:spPr/>
    </dgm:pt>
    <dgm:pt modelId="{BCEC4740-4439-4173-BE1A-20552A7A5D0E}" type="pres">
      <dgm:prSet presAssocID="{BD821A17-D07C-43BE-A93D-653C785B9852}" presName="vertSpace2b" presStyleCnt="0"/>
      <dgm:spPr/>
    </dgm:pt>
    <dgm:pt modelId="{A8651CBB-F171-459E-8F90-62658CBCFC0D}" type="pres">
      <dgm:prSet presAssocID="{1FF6329F-0751-4E9E-965E-70C9FBA961CF}" presName="thickLine" presStyleLbl="alignNode1" presStyleIdx="1" presStyleCnt="5"/>
      <dgm:spPr/>
    </dgm:pt>
    <dgm:pt modelId="{D8DF405E-CE9C-45BD-BCD6-5F6D66446FA3}" type="pres">
      <dgm:prSet presAssocID="{1FF6329F-0751-4E9E-965E-70C9FBA961CF}" presName="horz1" presStyleCnt="0"/>
      <dgm:spPr/>
    </dgm:pt>
    <dgm:pt modelId="{A97AB775-3462-4CAA-9F7D-CFB7A2C600E6}" type="pres">
      <dgm:prSet presAssocID="{1FF6329F-0751-4E9E-965E-70C9FBA961CF}" presName="tx1" presStyleLbl="revTx" presStyleIdx="2" presStyleCnt="10"/>
      <dgm:spPr/>
    </dgm:pt>
    <dgm:pt modelId="{46062FE2-3FC1-43FA-B7B0-738C5412042D}" type="pres">
      <dgm:prSet presAssocID="{1FF6329F-0751-4E9E-965E-70C9FBA961CF}" presName="vert1" presStyleCnt="0"/>
      <dgm:spPr/>
    </dgm:pt>
    <dgm:pt modelId="{80CD94ED-53E8-4F78-9881-CB8E580E055E}" type="pres">
      <dgm:prSet presAssocID="{365C8211-56AA-4D16-9E9F-DA769B63F22E}" presName="vertSpace2a" presStyleCnt="0"/>
      <dgm:spPr/>
    </dgm:pt>
    <dgm:pt modelId="{DF3E718B-9539-4512-96DC-83FD7D1AA03C}" type="pres">
      <dgm:prSet presAssocID="{365C8211-56AA-4D16-9E9F-DA769B63F22E}" presName="horz2" presStyleCnt="0"/>
      <dgm:spPr/>
    </dgm:pt>
    <dgm:pt modelId="{CC0C8A41-ABAD-462A-B0D9-9A9428825899}" type="pres">
      <dgm:prSet presAssocID="{365C8211-56AA-4D16-9E9F-DA769B63F22E}" presName="horzSpace2" presStyleCnt="0"/>
      <dgm:spPr/>
    </dgm:pt>
    <dgm:pt modelId="{1749A437-22C2-492B-9CC1-2110378E841B}" type="pres">
      <dgm:prSet presAssocID="{365C8211-56AA-4D16-9E9F-DA769B63F22E}" presName="tx2" presStyleLbl="revTx" presStyleIdx="3" presStyleCnt="10"/>
      <dgm:spPr/>
    </dgm:pt>
    <dgm:pt modelId="{09BFD89F-5515-4680-94B3-ABE4213EB357}" type="pres">
      <dgm:prSet presAssocID="{365C8211-56AA-4D16-9E9F-DA769B63F22E}" presName="vert2" presStyleCnt="0"/>
      <dgm:spPr/>
    </dgm:pt>
    <dgm:pt modelId="{133A3D1D-D2F2-4DBA-B7A9-F100B96DA423}" type="pres">
      <dgm:prSet presAssocID="{365C8211-56AA-4D16-9E9F-DA769B63F22E}" presName="thinLine2b" presStyleLbl="callout" presStyleIdx="1" presStyleCnt="5"/>
      <dgm:spPr/>
    </dgm:pt>
    <dgm:pt modelId="{9AC2D0E6-4BA9-4724-BF60-935491981AF5}" type="pres">
      <dgm:prSet presAssocID="{365C8211-56AA-4D16-9E9F-DA769B63F22E}" presName="vertSpace2b" presStyleCnt="0"/>
      <dgm:spPr/>
    </dgm:pt>
    <dgm:pt modelId="{2B850FB0-D9BF-4E7C-ABD0-201D462D87F2}" type="pres">
      <dgm:prSet presAssocID="{E8844DF7-C7BA-43B7-8D90-6DAA759B72D6}" presName="thickLine" presStyleLbl="alignNode1" presStyleIdx="2" presStyleCnt="5"/>
      <dgm:spPr/>
    </dgm:pt>
    <dgm:pt modelId="{35544C76-331E-4083-8CC1-DC33E6261876}" type="pres">
      <dgm:prSet presAssocID="{E8844DF7-C7BA-43B7-8D90-6DAA759B72D6}" presName="horz1" presStyleCnt="0"/>
      <dgm:spPr/>
    </dgm:pt>
    <dgm:pt modelId="{2D8BE44B-0609-459A-A20A-2ABF9C43806D}" type="pres">
      <dgm:prSet presAssocID="{E8844DF7-C7BA-43B7-8D90-6DAA759B72D6}" presName="tx1" presStyleLbl="revTx" presStyleIdx="4" presStyleCnt="10"/>
      <dgm:spPr/>
    </dgm:pt>
    <dgm:pt modelId="{DDA0B98E-806D-4779-B26E-D86E33ACCF96}" type="pres">
      <dgm:prSet presAssocID="{E8844DF7-C7BA-43B7-8D90-6DAA759B72D6}" presName="vert1" presStyleCnt="0"/>
      <dgm:spPr/>
    </dgm:pt>
    <dgm:pt modelId="{56690A58-91BF-4FE4-8AE3-5103B3BE3E60}" type="pres">
      <dgm:prSet presAssocID="{165F4BFF-5C85-484C-9F03-BE87C096D9C0}" presName="vertSpace2a" presStyleCnt="0"/>
      <dgm:spPr/>
    </dgm:pt>
    <dgm:pt modelId="{DE7A8FB7-3F1C-4085-BB97-4970203A95D6}" type="pres">
      <dgm:prSet presAssocID="{165F4BFF-5C85-484C-9F03-BE87C096D9C0}" presName="horz2" presStyleCnt="0"/>
      <dgm:spPr/>
    </dgm:pt>
    <dgm:pt modelId="{BF0C10F3-CA2F-4DB0-9A41-7DE17ACBD848}" type="pres">
      <dgm:prSet presAssocID="{165F4BFF-5C85-484C-9F03-BE87C096D9C0}" presName="horzSpace2" presStyleCnt="0"/>
      <dgm:spPr/>
    </dgm:pt>
    <dgm:pt modelId="{4CBEE572-EBFB-4581-ACD8-987025A4BC0C}" type="pres">
      <dgm:prSet presAssocID="{165F4BFF-5C85-484C-9F03-BE87C096D9C0}" presName="tx2" presStyleLbl="revTx" presStyleIdx="5" presStyleCnt="10"/>
      <dgm:spPr/>
    </dgm:pt>
    <dgm:pt modelId="{652E534C-F5D4-41D3-A827-18C7E011B457}" type="pres">
      <dgm:prSet presAssocID="{165F4BFF-5C85-484C-9F03-BE87C096D9C0}" presName="vert2" presStyleCnt="0"/>
      <dgm:spPr/>
    </dgm:pt>
    <dgm:pt modelId="{8E5C2714-6982-4609-8D5B-F78080BE0EDB}" type="pres">
      <dgm:prSet presAssocID="{165F4BFF-5C85-484C-9F03-BE87C096D9C0}" presName="thinLine2b" presStyleLbl="callout" presStyleIdx="2" presStyleCnt="5"/>
      <dgm:spPr/>
    </dgm:pt>
    <dgm:pt modelId="{CAF42A14-4E76-4E21-8646-E1E546C39F05}" type="pres">
      <dgm:prSet presAssocID="{165F4BFF-5C85-484C-9F03-BE87C096D9C0}" presName="vertSpace2b" presStyleCnt="0"/>
      <dgm:spPr/>
    </dgm:pt>
    <dgm:pt modelId="{78BB2647-24AE-40E9-B03E-2CF6A4503554}" type="pres">
      <dgm:prSet presAssocID="{A86E5D24-8406-4881-8891-EE174856FF02}" presName="thickLine" presStyleLbl="alignNode1" presStyleIdx="3" presStyleCnt="5"/>
      <dgm:spPr/>
    </dgm:pt>
    <dgm:pt modelId="{E6EEC9D1-784F-4510-B4D4-20E2CEEF85AC}" type="pres">
      <dgm:prSet presAssocID="{A86E5D24-8406-4881-8891-EE174856FF02}" presName="horz1" presStyleCnt="0"/>
      <dgm:spPr/>
    </dgm:pt>
    <dgm:pt modelId="{59240ADD-F1A9-45B8-B2D0-73452449D765}" type="pres">
      <dgm:prSet presAssocID="{A86E5D24-8406-4881-8891-EE174856FF02}" presName="tx1" presStyleLbl="revTx" presStyleIdx="6" presStyleCnt="10"/>
      <dgm:spPr/>
    </dgm:pt>
    <dgm:pt modelId="{CCE9B150-5C90-4B43-8534-C71EFC9F8FEA}" type="pres">
      <dgm:prSet presAssocID="{A86E5D24-8406-4881-8891-EE174856FF02}" presName="vert1" presStyleCnt="0"/>
      <dgm:spPr/>
    </dgm:pt>
    <dgm:pt modelId="{FEBE07C8-C345-4073-A813-44939CF41A5B}" type="pres">
      <dgm:prSet presAssocID="{D95F6E92-CCEF-4E9C-B878-42FDB531194A}" presName="vertSpace2a" presStyleCnt="0"/>
      <dgm:spPr/>
    </dgm:pt>
    <dgm:pt modelId="{EC733C27-A0EC-4054-8694-EBED73B038C6}" type="pres">
      <dgm:prSet presAssocID="{D95F6E92-CCEF-4E9C-B878-42FDB531194A}" presName="horz2" presStyleCnt="0"/>
      <dgm:spPr/>
    </dgm:pt>
    <dgm:pt modelId="{52F908A9-CF94-48E1-8728-383E676F8A77}" type="pres">
      <dgm:prSet presAssocID="{D95F6E92-CCEF-4E9C-B878-42FDB531194A}" presName="horzSpace2" presStyleCnt="0"/>
      <dgm:spPr/>
    </dgm:pt>
    <dgm:pt modelId="{07DF2546-BCEE-4CBF-9B52-692D5E25F470}" type="pres">
      <dgm:prSet presAssocID="{D95F6E92-CCEF-4E9C-B878-42FDB531194A}" presName="tx2" presStyleLbl="revTx" presStyleIdx="7" presStyleCnt="10"/>
      <dgm:spPr/>
    </dgm:pt>
    <dgm:pt modelId="{D825DAF9-A5ED-4315-B6ED-931AB50CBC1F}" type="pres">
      <dgm:prSet presAssocID="{D95F6E92-CCEF-4E9C-B878-42FDB531194A}" presName="vert2" presStyleCnt="0"/>
      <dgm:spPr/>
    </dgm:pt>
    <dgm:pt modelId="{6229340D-4F06-4ACF-BA95-DC9D77EBB94F}" type="pres">
      <dgm:prSet presAssocID="{D95F6E92-CCEF-4E9C-B878-42FDB531194A}" presName="thinLine2b" presStyleLbl="callout" presStyleIdx="3" presStyleCnt="5"/>
      <dgm:spPr/>
    </dgm:pt>
    <dgm:pt modelId="{89E61D8C-F502-4E5F-BAE7-487D3B5D0188}" type="pres">
      <dgm:prSet presAssocID="{D95F6E92-CCEF-4E9C-B878-42FDB531194A}" presName="vertSpace2b" presStyleCnt="0"/>
      <dgm:spPr/>
    </dgm:pt>
    <dgm:pt modelId="{B9FD3712-D8D0-4CE2-840E-0ABB15D64365}" type="pres">
      <dgm:prSet presAssocID="{9205370D-BB36-4326-8CDF-14732E33ED83}" presName="thickLine" presStyleLbl="alignNode1" presStyleIdx="4" presStyleCnt="5"/>
      <dgm:spPr/>
    </dgm:pt>
    <dgm:pt modelId="{3422FEDC-2BFA-4B9D-80F6-425EDA4B5284}" type="pres">
      <dgm:prSet presAssocID="{9205370D-BB36-4326-8CDF-14732E33ED83}" presName="horz1" presStyleCnt="0"/>
      <dgm:spPr/>
    </dgm:pt>
    <dgm:pt modelId="{76D65A9B-925B-4C5A-AEBC-AF99FC0DB96D}" type="pres">
      <dgm:prSet presAssocID="{9205370D-BB36-4326-8CDF-14732E33ED83}" presName="tx1" presStyleLbl="revTx" presStyleIdx="8" presStyleCnt="10"/>
      <dgm:spPr/>
    </dgm:pt>
    <dgm:pt modelId="{2515406D-B9BE-4131-B7AD-88EFD7E787A8}" type="pres">
      <dgm:prSet presAssocID="{9205370D-BB36-4326-8CDF-14732E33ED83}" presName="vert1" presStyleCnt="0"/>
      <dgm:spPr/>
    </dgm:pt>
    <dgm:pt modelId="{91102263-8678-4AA6-8490-8F5E19F2CD1C}" type="pres">
      <dgm:prSet presAssocID="{56CF96B6-D354-4B92-AC28-EA271C914C45}" presName="vertSpace2a" presStyleCnt="0"/>
      <dgm:spPr/>
    </dgm:pt>
    <dgm:pt modelId="{B158D44E-C70C-48BF-9A42-FAE29E1C0896}" type="pres">
      <dgm:prSet presAssocID="{56CF96B6-D354-4B92-AC28-EA271C914C45}" presName="horz2" presStyleCnt="0"/>
      <dgm:spPr/>
    </dgm:pt>
    <dgm:pt modelId="{5B752A13-96A1-4DBC-B662-7E6CACEA5386}" type="pres">
      <dgm:prSet presAssocID="{56CF96B6-D354-4B92-AC28-EA271C914C45}" presName="horzSpace2" presStyleCnt="0"/>
      <dgm:spPr/>
    </dgm:pt>
    <dgm:pt modelId="{83D7E5CB-B2AD-478C-8EF4-3F81C193DB50}" type="pres">
      <dgm:prSet presAssocID="{56CF96B6-D354-4B92-AC28-EA271C914C45}" presName="tx2" presStyleLbl="revTx" presStyleIdx="9" presStyleCnt="10"/>
      <dgm:spPr/>
    </dgm:pt>
    <dgm:pt modelId="{FD1BD8C7-5602-4003-BC98-D33526091C8C}" type="pres">
      <dgm:prSet presAssocID="{56CF96B6-D354-4B92-AC28-EA271C914C45}" presName="vert2" presStyleCnt="0"/>
      <dgm:spPr/>
    </dgm:pt>
    <dgm:pt modelId="{079762A4-5602-46B3-A6E1-545A634263F9}" type="pres">
      <dgm:prSet presAssocID="{56CF96B6-D354-4B92-AC28-EA271C914C45}" presName="thinLine2b" presStyleLbl="callout" presStyleIdx="4" presStyleCnt="5"/>
      <dgm:spPr/>
    </dgm:pt>
    <dgm:pt modelId="{26735FFC-5AB6-4B2A-8D6E-859BB7A156E6}" type="pres">
      <dgm:prSet presAssocID="{56CF96B6-D354-4B92-AC28-EA271C914C45}" presName="vertSpace2b" presStyleCnt="0"/>
      <dgm:spPr/>
    </dgm:pt>
  </dgm:ptLst>
  <dgm:cxnLst>
    <dgm:cxn modelId="{8E585A02-0ADF-46A8-99EE-D2A23F0CC722}" srcId="{1FF6329F-0751-4E9E-965E-70C9FBA961CF}" destId="{365C8211-56AA-4D16-9E9F-DA769B63F22E}" srcOrd="0" destOrd="0" parTransId="{A28EC503-B7E6-4E98-A3F9-7404A5571C59}" sibTransId="{A8961557-5BFC-4A7A-B3A5-6D00B04030C9}"/>
    <dgm:cxn modelId="{72EEFB0B-625F-4258-BA63-59052270DABA}" srcId="{C32755CA-7B82-4F39-BEB2-3A963C7D8E0A}" destId="{A86E5D24-8406-4881-8891-EE174856FF02}" srcOrd="3" destOrd="0" parTransId="{C501537B-A933-4425-A2A7-6B9F0ECC32E3}" sibTransId="{F8B3D77D-068D-438F-8C4E-2829E37D35D7}"/>
    <dgm:cxn modelId="{8943E616-3087-4C72-8CE6-B365F32B4DAA}" type="presOf" srcId="{165F4BFF-5C85-484C-9F03-BE87C096D9C0}" destId="{4CBEE572-EBFB-4581-ACD8-987025A4BC0C}" srcOrd="0" destOrd="0" presId="urn:microsoft.com/office/officeart/2008/layout/LinedList"/>
    <dgm:cxn modelId="{EA09F519-2139-4857-A24D-8905EB218826}" srcId="{C32755CA-7B82-4F39-BEB2-3A963C7D8E0A}" destId="{9205370D-BB36-4326-8CDF-14732E33ED83}" srcOrd="4" destOrd="0" parTransId="{8293B588-E409-4642-B2DC-7DBA29E8CD66}" sibTransId="{8DEF59ED-997D-4752-ABF7-84F7DFCDF324}"/>
    <dgm:cxn modelId="{4795BE30-619A-4221-BBE8-B622A782D9C1}" type="presOf" srcId="{E8844DF7-C7BA-43B7-8D90-6DAA759B72D6}" destId="{2D8BE44B-0609-459A-A20A-2ABF9C43806D}" srcOrd="0" destOrd="0" presId="urn:microsoft.com/office/officeart/2008/layout/LinedList"/>
    <dgm:cxn modelId="{A2DA385B-7E65-4C29-87E2-31BFB8C81027}" srcId="{9205370D-BB36-4326-8CDF-14732E33ED83}" destId="{56CF96B6-D354-4B92-AC28-EA271C914C45}" srcOrd="0" destOrd="0" parTransId="{18E368C3-B133-4F0A-B2B8-4AA29D7FE2EF}" sibTransId="{0DBDFFB7-580C-4A53-ABFC-BD708A78F392}"/>
    <dgm:cxn modelId="{43F27252-CE74-4712-A2F9-2D09E5F6134C}" srcId="{C32755CA-7B82-4F39-BEB2-3A963C7D8E0A}" destId="{1FF6329F-0751-4E9E-965E-70C9FBA961CF}" srcOrd="1" destOrd="0" parTransId="{F608D386-C0FB-402B-BDB9-F25C97BE33B3}" sibTransId="{60853606-9308-4521-AC68-637929E389D2}"/>
    <dgm:cxn modelId="{97A7BC56-4BEE-4262-9F63-3EF02E553297}" srcId="{A86E5D24-8406-4881-8891-EE174856FF02}" destId="{D95F6E92-CCEF-4E9C-B878-42FDB531194A}" srcOrd="0" destOrd="0" parTransId="{9404F6C3-69F0-4CE1-AC91-87FD7333771D}" sibTransId="{FAC71E59-CCC3-484A-9469-E241CCBEF347}"/>
    <dgm:cxn modelId="{829AA359-9A6E-4C12-AC3F-B6A3321D5F94}" type="presOf" srcId="{A86E5D24-8406-4881-8891-EE174856FF02}" destId="{59240ADD-F1A9-45B8-B2D0-73452449D765}" srcOrd="0" destOrd="0" presId="urn:microsoft.com/office/officeart/2008/layout/LinedList"/>
    <dgm:cxn modelId="{9D3EA57D-78CA-4111-82AE-0D0D5678CE71}" srcId="{E8844DF7-C7BA-43B7-8D90-6DAA759B72D6}" destId="{165F4BFF-5C85-484C-9F03-BE87C096D9C0}" srcOrd="0" destOrd="0" parTransId="{9D3C1CD8-55E0-454E-B62C-563AF2E9BE76}" sibTransId="{A65A4F08-117F-4EB6-B126-B2321A59E5A5}"/>
    <dgm:cxn modelId="{FC01C57D-3D7B-4E91-821A-08CCDC62D5C7}" type="presOf" srcId="{365C8211-56AA-4D16-9E9F-DA769B63F22E}" destId="{1749A437-22C2-492B-9CC1-2110378E841B}" srcOrd="0" destOrd="0" presId="urn:microsoft.com/office/officeart/2008/layout/LinedList"/>
    <dgm:cxn modelId="{BA049585-41F2-403D-80C6-9D44D753D5A7}" type="presOf" srcId="{B9C656B0-DDC4-4B95-9E48-ABBA8E6B0318}" destId="{7AB9DEF8-57C4-4CBC-8249-9A72079E4216}" srcOrd="0" destOrd="0" presId="urn:microsoft.com/office/officeart/2008/layout/LinedList"/>
    <dgm:cxn modelId="{827E4786-E71C-46B6-9F84-130BA546E987}" srcId="{C32755CA-7B82-4F39-BEB2-3A963C7D8E0A}" destId="{B9C656B0-DDC4-4B95-9E48-ABBA8E6B0318}" srcOrd="0" destOrd="0" parTransId="{29006B95-7B64-47D4-8D3A-0CBA42C06E10}" sibTransId="{3FB2552B-EDAA-4028-9D11-76AAC8C401D2}"/>
    <dgm:cxn modelId="{5C2CBB87-26A7-471A-B414-59158347C250}" type="presOf" srcId="{56CF96B6-D354-4B92-AC28-EA271C914C45}" destId="{83D7E5CB-B2AD-478C-8EF4-3F81C193DB50}" srcOrd="0" destOrd="0" presId="urn:microsoft.com/office/officeart/2008/layout/LinedList"/>
    <dgm:cxn modelId="{636021AF-4D2D-43A7-9305-6A090AD2C6C2}" type="presOf" srcId="{C32755CA-7B82-4F39-BEB2-3A963C7D8E0A}" destId="{6FC5570E-AFE0-473A-AD93-C25417039B95}" srcOrd="0" destOrd="0" presId="urn:microsoft.com/office/officeart/2008/layout/LinedList"/>
    <dgm:cxn modelId="{A884E6DA-FC09-45AB-90AD-B47F8AFDFC2C}" type="presOf" srcId="{BD821A17-D07C-43BE-A93D-653C785B9852}" destId="{E3AF78A2-F6F1-4848-BF60-031410B4D68E}" srcOrd="0" destOrd="0" presId="urn:microsoft.com/office/officeart/2008/layout/LinedList"/>
    <dgm:cxn modelId="{ACFBD4DC-21A4-4510-87EB-DBB4E936270B}" srcId="{C32755CA-7B82-4F39-BEB2-3A963C7D8E0A}" destId="{E8844DF7-C7BA-43B7-8D90-6DAA759B72D6}" srcOrd="2" destOrd="0" parTransId="{B9AABFA2-DE1A-47DD-BD2B-84C66B753124}" sibTransId="{5C8075A6-20DC-4D8A-9781-F55F1FE93035}"/>
    <dgm:cxn modelId="{B5F53BDE-C7F9-47BC-A0D0-029132F06BA7}" srcId="{B9C656B0-DDC4-4B95-9E48-ABBA8E6B0318}" destId="{BD821A17-D07C-43BE-A93D-653C785B9852}" srcOrd="0" destOrd="0" parTransId="{BF7BF325-8B1C-4739-AEB3-983BFC128549}" sibTransId="{1A3023CD-09BD-484A-9D74-B8F193368885}"/>
    <dgm:cxn modelId="{A42D32E5-D8EE-44F7-8913-B501C8E5C449}" type="presOf" srcId="{9205370D-BB36-4326-8CDF-14732E33ED83}" destId="{76D65A9B-925B-4C5A-AEBC-AF99FC0DB96D}" srcOrd="0" destOrd="0" presId="urn:microsoft.com/office/officeart/2008/layout/LinedList"/>
    <dgm:cxn modelId="{D071AEEE-5F52-4782-B9C9-7EAAC24DDFAE}" type="presOf" srcId="{D95F6E92-CCEF-4E9C-B878-42FDB531194A}" destId="{07DF2546-BCEE-4CBF-9B52-692D5E25F470}" srcOrd="0" destOrd="0" presId="urn:microsoft.com/office/officeart/2008/layout/LinedList"/>
    <dgm:cxn modelId="{93AE74F9-8ECF-4E46-9895-E477B6C70C74}" type="presOf" srcId="{1FF6329F-0751-4E9E-965E-70C9FBA961CF}" destId="{A97AB775-3462-4CAA-9F7D-CFB7A2C600E6}" srcOrd="0" destOrd="0" presId="urn:microsoft.com/office/officeart/2008/layout/LinedList"/>
    <dgm:cxn modelId="{A3E6A206-731C-4400-86FD-EE4B97DE716D}" type="presParOf" srcId="{6FC5570E-AFE0-473A-AD93-C25417039B95}" destId="{B65706FF-23D4-43B4-B080-65AC0B9471FF}" srcOrd="0" destOrd="0" presId="urn:microsoft.com/office/officeart/2008/layout/LinedList"/>
    <dgm:cxn modelId="{52898AB9-2DA7-441D-A3DE-863B4F9F90A5}" type="presParOf" srcId="{6FC5570E-AFE0-473A-AD93-C25417039B95}" destId="{107EFDE8-B8B1-42E7-B6F0-645516113014}" srcOrd="1" destOrd="0" presId="urn:microsoft.com/office/officeart/2008/layout/LinedList"/>
    <dgm:cxn modelId="{EC6FF574-93AC-46B8-8F90-BC561CAFF117}" type="presParOf" srcId="{107EFDE8-B8B1-42E7-B6F0-645516113014}" destId="{7AB9DEF8-57C4-4CBC-8249-9A72079E4216}" srcOrd="0" destOrd="0" presId="urn:microsoft.com/office/officeart/2008/layout/LinedList"/>
    <dgm:cxn modelId="{55B9A98D-3046-4058-A159-28F7CE226877}" type="presParOf" srcId="{107EFDE8-B8B1-42E7-B6F0-645516113014}" destId="{3924E374-1899-4B4F-884B-6D97CE7B85E4}" srcOrd="1" destOrd="0" presId="urn:microsoft.com/office/officeart/2008/layout/LinedList"/>
    <dgm:cxn modelId="{D9C5B4B9-6EF3-445B-93CA-8DF1C01BD21E}" type="presParOf" srcId="{3924E374-1899-4B4F-884B-6D97CE7B85E4}" destId="{EF1E088E-20CF-4133-9E5A-EDB1D356DF99}" srcOrd="0" destOrd="0" presId="urn:microsoft.com/office/officeart/2008/layout/LinedList"/>
    <dgm:cxn modelId="{75C659C1-4B89-459F-8F29-AA2043C2C8A4}" type="presParOf" srcId="{3924E374-1899-4B4F-884B-6D97CE7B85E4}" destId="{D4214850-B452-488D-B73D-E08392CB3316}" srcOrd="1" destOrd="0" presId="urn:microsoft.com/office/officeart/2008/layout/LinedList"/>
    <dgm:cxn modelId="{843CE6F1-6B96-4100-BB4A-C2B7F1B59E17}" type="presParOf" srcId="{D4214850-B452-488D-B73D-E08392CB3316}" destId="{CF0C8546-43C4-4711-9B99-BC2B4DCB5316}" srcOrd="0" destOrd="0" presId="urn:microsoft.com/office/officeart/2008/layout/LinedList"/>
    <dgm:cxn modelId="{797874CC-AFF1-402B-8E28-8123B5C5BEA6}" type="presParOf" srcId="{D4214850-B452-488D-B73D-E08392CB3316}" destId="{E3AF78A2-F6F1-4848-BF60-031410B4D68E}" srcOrd="1" destOrd="0" presId="urn:microsoft.com/office/officeart/2008/layout/LinedList"/>
    <dgm:cxn modelId="{FFBCDE04-06DF-4EDF-9DAA-1F7BB1E200C3}" type="presParOf" srcId="{D4214850-B452-488D-B73D-E08392CB3316}" destId="{066A1E47-E742-4AE3-B2B0-FB236ACEDE66}" srcOrd="2" destOrd="0" presId="urn:microsoft.com/office/officeart/2008/layout/LinedList"/>
    <dgm:cxn modelId="{199FE798-1E90-4059-8A1F-5716DEA212E4}" type="presParOf" srcId="{3924E374-1899-4B4F-884B-6D97CE7B85E4}" destId="{94E794B8-2B84-4667-B636-A201A8AD5F8A}" srcOrd="2" destOrd="0" presId="urn:microsoft.com/office/officeart/2008/layout/LinedList"/>
    <dgm:cxn modelId="{A06B4E49-BE5D-4BD1-9240-3EB95530049A}" type="presParOf" srcId="{3924E374-1899-4B4F-884B-6D97CE7B85E4}" destId="{BCEC4740-4439-4173-BE1A-20552A7A5D0E}" srcOrd="3" destOrd="0" presId="urn:microsoft.com/office/officeart/2008/layout/LinedList"/>
    <dgm:cxn modelId="{8EB20725-55E8-452F-ACED-87395E8E2283}" type="presParOf" srcId="{6FC5570E-AFE0-473A-AD93-C25417039B95}" destId="{A8651CBB-F171-459E-8F90-62658CBCFC0D}" srcOrd="2" destOrd="0" presId="urn:microsoft.com/office/officeart/2008/layout/LinedList"/>
    <dgm:cxn modelId="{D1A3A52D-24FB-478B-A3D5-92C46C8EC797}" type="presParOf" srcId="{6FC5570E-AFE0-473A-AD93-C25417039B95}" destId="{D8DF405E-CE9C-45BD-BCD6-5F6D66446FA3}" srcOrd="3" destOrd="0" presId="urn:microsoft.com/office/officeart/2008/layout/LinedList"/>
    <dgm:cxn modelId="{84A18F16-FA6D-425A-A342-D9C7798B6781}" type="presParOf" srcId="{D8DF405E-CE9C-45BD-BCD6-5F6D66446FA3}" destId="{A97AB775-3462-4CAA-9F7D-CFB7A2C600E6}" srcOrd="0" destOrd="0" presId="urn:microsoft.com/office/officeart/2008/layout/LinedList"/>
    <dgm:cxn modelId="{63C1BB82-C97C-49FB-A6C8-6A8A5849DB8C}" type="presParOf" srcId="{D8DF405E-CE9C-45BD-BCD6-5F6D66446FA3}" destId="{46062FE2-3FC1-43FA-B7B0-738C5412042D}" srcOrd="1" destOrd="0" presId="urn:microsoft.com/office/officeart/2008/layout/LinedList"/>
    <dgm:cxn modelId="{005A2C5B-8D37-4DE4-85E7-CF24140B7ECE}" type="presParOf" srcId="{46062FE2-3FC1-43FA-B7B0-738C5412042D}" destId="{80CD94ED-53E8-4F78-9881-CB8E580E055E}" srcOrd="0" destOrd="0" presId="urn:microsoft.com/office/officeart/2008/layout/LinedList"/>
    <dgm:cxn modelId="{4B6E0620-E7A5-4297-950A-820604A20FD2}" type="presParOf" srcId="{46062FE2-3FC1-43FA-B7B0-738C5412042D}" destId="{DF3E718B-9539-4512-96DC-83FD7D1AA03C}" srcOrd="1" destOrd="0" presId="urn:microsoft.com/office/officeart/2008/layout/LinedList"/>
    <dgm:cxn modelId="{6CB17E6F-94A7-40EC-9B8C-25A0AFEF2281}" type="presParOf" srcId="{DF3E718B-9539-4512-96DC-83FD7D1AA03C}" destId="{CC0C8A41-ABAD-462A-B0D9-9A9428825899}" srcOrd="0" destOrd="0" presId="urn:microsoft.com/office/officeart/2008/layout/LinedList"/>
    <dgm:cxn modelId="{FCC46D63-4989-4A8D-9E5E-3B759EFA01CF}" type="presParOf" srcId="{DF3E718B-9539-4512-96DC-83FD7D1AA03C}" destId="{1749A437-22C2-492B-9CC1-2110378E841B}" srcOrd="1" destOrd="0" presId="urn:microsoft.com/office/officeart/2008/layout/LinedList"/>
    <dgm:cxn modelId="{3F1E00E0-3935-45E9-A205-CD46C5E76501}" type="presParOf" srcId="{DF3E718B-9539-4512-96DC-83FD7D1AA03C}" destId="{09BFD89F-5515-4680-94B3-ABE4213EB357}" srcOrd="2" destOrd="0" presId="urn:microsoft.com/office/officeart/2008/layout/LinedList"/>
    <dgm:cxn modelId="{06D66CC4-7C4C-4206-8BEE-D36EE705C1DF}" type="presParOf" srcId="{46062FE2-3FC1-43FA-B7B0-738C5412042D}" destId="{133A3D1D-D2F2-4DBA-B7A9-F100B96DA423}" srcOrd="2" destOrd="0" presId="urn:microsoft.com/office/officeart/2008/layout/LinedList"/>
    <dgm:cxn modelId="{F4CCC5F8-3127-483E-AF4B-5BA2C072266D}" type="presParOf" srcId="{46062FE2-3FC1-43FA-B7B0-738C5412042D}" destId="{9AC2D0E6-4BA9-4724-BF60-935491981AF5}" srcOrd="3" destOrd="0" presId="urn:microsoft.com/office/officeart/2008/layout/LinedList"/>
    <dgm:cxn modelId="{CB1AAE00-2EE3-4E53-BC95-B3F686FA38DD}" type="presParOf" srcId="{6FC5570E-AFE0-473A-AD93-C25417039B95}" destId="{2B850FB0-D9BF-4E7C-ABD0-201D462D87F2}" srcOrd="4" destOrd="0" presId="urn:microsoft.com/office/officeart/2008/layout/LinedList"/>
    <dgm:cxn modelId="{B5B54EA7-F3B1-4853-9BF6-27C245465FBE}" type="presParOf" srcId="{6FC5570E-AFE0-473A-AD93-C25417039B95}" destId="{35544C76-331E-4083-8CC1-DC33E6261876}" srcOrd="5" destOrd="0" presId="urn:microsoft.com/office/officeart/2008/layout/LinedList"/>
    <dgm:cxn modelId="{532B8D17-A1CA-4748-B5A9-D85DCD2471A7}" type="presParOf" srcId="{35544C76-331E-4083-8CC1-DC33E6261876}" destId="{2D8BE44B-0609-459A-A20A-2ABF9C43806D}" srcOrd="0" destOrd="0" presId="urn:microsoft.com/office/officeart/2008/layout/LinedList"/>
    <dgm:cxn modelId="{39E38631-B7B0-4E05-8A33-3D9DAFB40ED2}" type="presParOf" srcId="{35544C76-331E-4083-8CC1-DC33E6261876}" destId="{DDA0B98E-806D-4779-B26E-D86E33ACCF96}" srcOrd="1" destOrd="0" presId="urn:microsoft.com/office/officeart/2008/layout/LinedList"/>
    <dgm:cxn modelId="{4C91A3D1-9508-42F5-B44F-666D16B876AC}" type="presParOf" srcId="{DDA0B98E-806D-4779-B26E-D86E33ACCF96}" destId="{56690A58-91BF-4FE4-8AE3-5103B3BE3E60}" srcOrd="0" destOrd="0" presId="urn:microsoft.com/office/officeart/2008/layout/LinedList"/>
    <dgm:cxn modelId="{82AFB9E0-D4D2-4A2C-B077-782B432AD3FE}" type="presParOf" srcId="{DDA0B98E-806D-4779-B26E-D86E33ACCF96}" destId="{DE7A8FB7-3F1C-4085-BB97-4970203A95D6}" srcOrd="1" destOrd="0" presId="urn:microsoft.com/office/officeart/2008/layout/LinedList"/>
    <dgm:cxn modelId="{0FFE99FB-B0F6-44B8-8A03-C235D650673D}" type="presParOf" srcId="{DE7A8FB7-3F1C-4085-BB97-4970203A95D6}" destId="{BF0C10F3-CA2F-4DB0-9A41-7DE17ACBD848}" srcOrd="0" destOrd="0" presId="urn:microsoft.com/office/officeart/2008/layout/LinedList"/>
    <dgm:cxn modelId="{C26A3908-EEC2-4459-B6AB-37D45EF963F6}" type="presParOf" srcId="{DE7A8FB7-3F1C-4085-BB97-4970203A95D6}" destId="{4CBEE572-EBFB-4581-ACD8-987025A4BC0C}" srcOrd="1" destOrd="0" presId="urn:microsoft.com/office/officeart/2008/layout/LinedList"/>
    <dgm:cxn modelId="{7909CC22-E02A-43C3-A2FE-39AD48F27BC6}" type="presParOf" srcId="{DE7A8FB7-3F1C-4085-BB97-4970203A95D6}" destId="{652E534C-F5D4-41D3-A827-18C7E011B457}" srcOrd="2" destOrd="0" presId="urn:microsoft.com/office/officeart/2008/layout/LinedList"/>
    <dgm:cxn modelId="{EDB56420-631A-45E0-A330-06999BE010AF}" type="presParOf" srcId="{DDA0B98E-806D-4779-B26E-D86E33ACCF96}" destId="{8E5C2714-6982-4609-8D5B-F78080BE0EDB}" srcOrd="2" destOrd="0" presId="urn:microsoft.com/office/officeart/2008/layout/LinedList"/>
    <dgm:cxn modelId="{0E6760E2-7935-4F8F-ADEE-870F11D451E5}" type="presParOf" srcId="{DDA0B98E-806D-4779-B26E-D86E33ACCF96}" destId="{CAF42A14-4E76-4E21-8646-E1E546C39F05}" srcOrd="3" destOrd="0" presId="urn:microsoft.com/office/officeart/2008/layout/LinedList"/>
    <dgm:cxn modelId="{255790B1-1AC9-4F78-8015-C3A79EADD423}" type="presParOf" srcId="{6FC5570E-AFE0-473A-AD93-C25417039B95}" destId="{78BB2647-24AE-40E9-B03E-2CF6A4503554}" srcOrd="6" destOrd="0" presId="urn:microsoft.com/office/officeart/2008/layout/LinedList"/>
    <dgm:cxn modelId="{760BCB54-978F-47A1-970A-982125A24F72}" type="presParOf" srcId="{6FC5570E-AFE0-473A-AD93-C25417039B95}" destId="{E6EEC9D1-784F-4510-B4D4-20E2CEEF85AC}" srcOrd="7" destOrd="0" presId="urn:microsoft.com/office/officeart/2008/layout/LinedList"/>
    <dgm:cxn modelId="{1D2A715B-A2ED-49AE-AFFE-3C3E47B79057}" type="presParOf" srcId="{E6EEC9D1-784F-4510-B4D4-20E2CEEF85AC}" destId="{59240ADD-F1A9-45B8-B2D0-73452449D765}" srcOrd="0" destOrd="0" presId="urn:microsoft.com/office/officeart/2008/layout/LinedList"/>
    <dgm:cxn modelId="{A82AD92B-2A12-4FFF-A993-4063E1E4B346}" type="presParOf" srcId="{E6EEC9D1-784F-4510-B4D4-20E2CEEF85AC}" destId="{CCE9B150-5C90-4B43-8534-C71EFC9F8FEA}" srcOrd="1" destOrd="0" presId="urn:microsoft.com/office/officeart/2008/layout/LinedList"/>
    <dgm:cxn modelId="{58D4B549-F004-46E3-BD70-CE8AC7556281}" type="presParOf" srcId="{CCE9B150-5C90-4B43-8534-C71EFC9F8FEA}" destId="{FEBE07C8-C345-4073-A813-44939CF41A5B}" srcOrd="0" destOrd="0" presId="urn:microsoft.com/office/officeart/2008/layout/LinedList"/>
    <dgm:cxn modelId="{33BD902B-E04C-46F1-8433-921F96D6E513}" type="presParOf" srcId="{CCE9B150-5C90-4B43-8534-C71EFC9F8FEA}" destId="{EC733C27-A0EC-4054-8694-EBED73B038C6}" srcOrd="1" destOrd="0" presId="urn:microsoft.com/office/officeart/2008/layout/LinedList"/>
    <dgm:cxn modelId="{B4A5E241-EB1B-4298-A13F-B99AA2BF165B}" type="presParOf" srcId="{EC733C27-A0EC-4054-8694-EBED73B038C6}" destId="{52F908A9-CF94-48E1-8728-383E676F8A77}" srcOrd="0" destOrd="0" presId="urn:microsoft.com/office/officeart/2008/layout/LinedList"/>
    <dgm:cxn modelId="{D367224E-5B76-4417-978F-6272BCDD0859}" type="presParOf" srcId="{EC733C27-A0EC-4054-8694-EBED73B038C6}" destId="{07DF2546-BCEE-4CBF-9B52-692D5E25F470}" srcOrd="1" destOrd="0" presId="urn:microsoft.com/office/officeart/2008/layout/LinedList"/>
    <dgm:cxn modelId="{83AE2460-D4DA-4B51-907E-7DDAF0022DA0}" type="presParOf" srcId="{EC733C27-A0EC-4054-8694-EBED73B038C6}" destId="{D825DAF9-A5ED-4315-B6ED-931AB50CBC1F}" srcOrd="2" destOrd="0" presId="urn:microsoft.com/office/officeart/2008/layout/LinedList"/>
    <dgm:cxn modelId="{A3931CF7-D983-4176-A8A0-0FB19F091205}" type="presParOf" srcId="{CCE9B150-5C90-4B43-8534-C71EFC9F8FEA}" destId="{6229340D-4F06-4ACF-BA95-DC9D77EBB94F}" srcOrd="2" destOrd="0" presId="urn:microsoft.com/office/officeart/2008/layout/LinedList"/>
    <dgm:cxn modelId="{00848EDC-D7E4-4F11-A7C1-41AA6C6C9FA5}" type="presParOf" srcId="{CCE9B150-5C90-4B43-8534-C71EFC9F8FEA}" destId="{89E61D8C-F502-4E5F-BAE7-487D3B5D0188}" srcOrd="3" destOrd="0" presId="urn:microsoft.com/office/officeart/2008/layout/LinedList"/>
    <dgm:cxn modelId="{10BC8CF7-80C6-4BCF-AC0E-C386500796DC}" type="presParOf" srcId="{6FC5570E-AFE0-473A-AD93-C25417039B95}" destId="{B9FD3712-D8D0-4CE2-840E-0ABB15D64365}" srcOrd="8" destOrd="0" presId="urn:microsoft.com/office/officeart/2008/layout/LinedList"/>
    <dgm:cxn modelId="{D44F5095-F1F7-4B9E-AB35-734D69D3410B}" type="presParOf" srcId="{6FC5570E-AFE0-473A-AD93-C25417039B95}" destId="{3422FEDC-2BFA-4B9D-80F6-425EDA4B5284}" srcOrd="9" destOrd="0" presId="urn:microsoft.com/office/officeart/2008/layout/LinedList"/>
    <dgm:cxn modelId="{24F6B6F1-A57B-4C60-9837-BD10B360355F}" type="presParOf" srcId="{3422FEDC-2BFA-4B9D-80F6-425EDA4B5284}" destId="{76D65A9B-925B-4C5A-AEBC-AF99FC0DB96D}" srcOrd="0" destOrd="0" presId="urn:microsoft.com/office/officeart/2008/layout/LinedList"/>
    <dgm:cxn modelId="{6551CF46-B8FE-4A6A-B65F-254A331771D6}" type="presParOf" srcId="{3422FEDC-2BFA-4B9D-80F6-425EDA4B5284}" destId="{2515406D-B9BE-4131-B7AD-88EFD7E787A8}" srcOrd="1" destOrd="0" presId="urn:microsoft.com/office/officeart/2008/layout/LinedList"/>
    <dgm:cxn modelId="{D739822E-D7AB-4A86-9FDF-D8B6B222AD77}" type="presParOf" srcId="{2515406D-B9BE-4131-B7AD-88EFD7E787A8}" destId="{91102263-8678-4AA6-8490-8F5E19F2CD1C}" srcOrd="0" destOrd="0" presId="urn:microsoft.com/office/officeart/2008/layout/LinedList"/>
    <dgm:cxn modelId="{0557A008-B77C-46DD-B620-8C0A35F2800C}" type="presParOf" srcId="{2515406D-B9BE-4131-B7AD-88EFD7E787A8}" destId="{B158D44E-C70C-48BF-9A42-FAE29E1C0896}" srcOrd="1" destOrd="0" presId="urn:microsoft.com/office/officeart/2008/layout/LinedList"/>
    <dgm:cxn modelId="{555ECC14-BCD5-44F8-AFC1-E6353E8F6843}" type="presParOf" srcId="{B158D44E-C70C-48BF-9A42-FAE29E1C0896}" destId="{5B752A13-96A1-4DBC-B662-7E6CACEA5386}" srcOrd="0" destOrd="0" presId="urn:microsoft.com/office/officeart/2008/layout/LinedList"/>
    <dgm:cxn modelId="{8427E166-78E0-4E02-A4C7-842C44C3FFB0}" type="presParOf" srcId="{B158D44E-C70C-48BF-9A42-FAE29E1C0896}" destId="{83D7E5CB-B2AD-478C-8EF4-3F81C193DB50}" srcOrd="1" destOrd="0" presId="urn:microsoft.com/office/officeart/2008/layout/LinedList"/>
    <dgm:cxn modelId="{2B8C8657-EEB8-45D1-99A9-E7C4F4FC9FC2}" type="presParOf" srcId="{B158D44E-C70C-48BF-9A42-FAE29E1C0896}" destId="{FD1BD8C7-5602-4003-BC98-D33526091C8C}" srcOrd="2" destOrd="0" presId="urn:microsoft.com/office/officeart/2008/layout/LinedList"/>
    <dgm:cxn modelId="{2913AEA6-EC03-4A3E-A7E6-CB9AEEE43DCB}" type="presParOf" srcId="{2515406D-B9BE-4131-B7AD-88EFD7E787A8}" destId="{079762A4-5602-46B3-A6E1-545A634263F9}" srcOrd="2" destOrd="0" presId="urn:microsoft.com/office/officeart/2008/layout/LinedList"/>
    <dgm:cxn modelId="{C6F2437D-1A05-4E75-A514-5F0414C6EB84}" type="presParOf" srcId="{2515406D-B9BE-4131-B7AD-88EFD7E787A8}" destId="{26735FFC-5AB6-4B2A-8D6E-859BB7A156E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706FF-23D4-43B4-B080-65AC0B9471FF}">
      <dsp:nvSpPr>
        <dsp:cNvPr id="0" name=""/>
        <dsp:cNvSpPr/>
      </dsp:nvSpPr>
      <dsp:spPr>
        <a:xfrm>
          <a:off x="0" y="590"/>
          <a:ext cx="71171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B9DEF8-57C4-4CBC-8249-9A72079E4216}">
      <dsp:nvSpPr>
        <dsp:cNvPr id="0" name=""/>
        <dsp:cNvSpPr/>
      </dsp:nvSpPr>
      <dsp:spPr>
        <a:xfrm>
          <a:off x="0" y="590"/>
          <a:ext cx="1423432" cy="96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n>
                <a:noFill/>
              </a:ln>
              <a:latin typeface="futura"/>
              <a:cs typeface="Arial"/>
            </a:rPr>
            <a:t>Inspire</a:t>
          </a:r>
        </a:p>
      </dsp:txBody>
      <dsp:txXfrm>
        <a:off x="0" y="590"/>
        <a:ext cx="1423432" cy="967119"/>
      </dsp:txXfrm>
    </dsp:sp>
    <dsp:sp modelId="{E3AF78A2-F6F1-4848-BF60-031410B4D68E}">
      <dsp:nvSpPr>
        <dsp:cNvPr id="0" name=""/>
        <dsp:cNvSpPr/>
      </dsp:nvSpPr>
      <dsp:spPr>
        <a:xfrm>
          <a:off x="1530190" y="44507"/>
          <a:ext cx="5586973" cy="87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"/>
              <a:cs typeface="Arial"/>
            </a:rPr>
            <a:t>Inspire nurses &amp; midwives to run for office up &amp; down the ballot </a:t>
          </a:r>
        </a:p>
      </dsp:txBody>
      <dsp:txXfrm>
        <a:off x="1530190" y="44507"/>
        <a:ext cx="5586973" cy="878340"/>
      </dsp:txXfrm>
    </dsp:sp>
    <dsp:sp modelId="{94E794B8-2B84-4667-B636-A201A8AD5F8A}">
      <dsp:nvSpPr>
        <dsp:cNvPr id="0" name=""/>
        <dsp:cNvSpPr/>
      </dsp:nvSpPr>
      <dsp:spPr>
        <a:xfrm>
          <a:off x="1423432" y="922847"/>
          <a:ext cx="569373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651CBB-F171-459E-8F90-62658CBCFC0D}">
      <dsp:nvSpPr>
        <dsp:cNvPr id="0" name=""/>
        <dsp:cNvSpPr/>
      </dsp:nvSpPr>
      <dsp:spPr>
        <a:xfrm>
          <a:off x="0" y="967709"/>
          <a:ext cx="71171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7AB775-3462-4CAA-9F7D-CFB7A2C600E6}">
      <dsp:nvSpPr>
        <dsp:cNvPr id="0" name=""/>
        <dsp:cNvSpPr/>
      </dsp:nvSpPr>
      <dsp:spPr>
        <a:xfrm>
          <a:off x="0" y="967709"/>
          <a:ext cx="1423432" cy="96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futura"/>
              <a:cs typeface="Arial"/>
            </a:rPr>
            <a:t>Identify</a:t>
          </a:r>
        </a:p>
      </dsp:txBody>
      <dsp:txXfrm>
        <a:off x="0" y="967709"/>
        <a:ext cx="1423432" cy="967119"/>
      </dsp:txXfrm>
    </dsp:sp>
    <dsp:sp modelId="{1749A437-22C2-492B-9CC1-2110378E841B}">
      <dsp:nvSpPr>
        <dsp:cNvPr id="0" name=""/>
        <dsp:cNvSpPr/>
      </dsp:nvSpPr>
      <dsp:spPr>
        <a:xfrm>
          <a:off x="1530190" y="1011626"/>
          <a:ext cx="5586973" cy="87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"/>
              <a:cs typeface="Arial"/>
            </a:rPr>
            <a:t>Identify nurses &amp; midwives who will run &amp; build a community to help them</a:t>
          </a:r>
        </a:p>
      </dsp:txBody>
      <dsp:txXfrm>
        <a:off x="1530190" y="1011626"/>
        <a:ext cx="5586973" cy="878340"/>
      </dsp:txXfrm>
    </dsp:sp>
    <dsp:sp modelId="{133A3D1D-D2F2-4DBA-B7A9-F100B96DA423}">
      <dsp:nvSpPr>
        <dsp:cNvPr id="0" name=""/>
        <dsp:cNvSpPr/>
      </dsp:nvSpPr>
      <dsp:spPr>
        <a:xfrm>
          <a:off x="1423432" y="1889967"/>
          <a:ext cx="569373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850FB0-D9BF-4E7C-ABD0-201D462D87F2}">
      <dsp:nvSpPr>
        <dsp:cNvPr id="0" name=""/>
        <dsp:cNvSpPr/>
      </dsp:nvSpPr>
      <dsp:spPr>
        <a:xfrm>
          <a:off x="0" y="1934828"/>
          <a:ext cx="71171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BE44B-0609-459A-A20A-2ABF9C43806D}">
      <dsp:nvSpPr>
        <dsp:cNvPr id="0" name=""/>
        <dsp:cNvSpPr/>
      </dsp:nvSpPr>
      <dsp:spPr>
        <a:xfrm>
          <a:off x="0" y="1934828"/>
          <a:ext cx="1423432" cy="96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futura"/>
              <a:cs typeface="Arial"/>
            </a:rPr>
            <a:t>Provide</a:t>
          </a:r>
        </a:p>
      </dsp:txBody>
      <dsp:txXfrm>
        <a:off x="0" y="1934828"/>
        <a:ext cx="1423432" cy="967119"/>
      </dsp:txXfrm>
    </dsp:sp>
    <dsp:sp modelId="{4CBEE572-EBFB-4581-ACD8-987025A4BC0C}">
      <dsp:nvSpPr>
        <dsp:cNvPr id="0" name=""/>
        <dsp:cNvSpPr/>
      </dsp:nvSpPr>
      <dsp:spPr>
        <a:xfrm>
          <a:off x="1530190" y="1978745"/>
          <a:ext cx="5586973" cy="87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"/>
              <a:cs typeface="Arial"/>
            </a:rPr>
            <a:t>Provide non-partisan training &amp; support to help nurses &amp; midwives who run, </a:t>
          </a:r>
          <a:r>
            <a:rPr lang="en-US" sz="1800" i="1" kern="1200" dirty="0">
              <a:latin typeface="futura"/>
              <a:cs typeface="Arial"/>
            </a:rPr>
            <a:t>win</a:t>
          </a:r>
        </a:p>
      </dsp:txBody>
      <dsp:txXfrm>
        <a:off x="1530190" y="1978745"/>
        <a:ext cx="5586973" cy="878340"/>
      </dsp:txXfrm>
    </dsp:sp>
    <dsp:sp modelId="{8E5C2714-6982-4609-8D5B-F78080BE0EDB}">
      <dsp:nvSpPr>
        <dsp:cNvPr id="0" name=""/>
        <dsp:cNvSpPr/>
      </dsp:nvSpPr>
      <dsp:spPr>
        <a:xfrm>
          <a:off x="1423432" y="2857086"/>
          <a:ext cx="569373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BB2647-24AE-40E9-B03E-2CF6A4503554}">
      <dsp:nvSpPr>
        <dsp:cNvPr id="0" name=""/>
        <dsp:cNvSpPr/>
      </dsp:nvSpPr>
      <dsp:spPr>
        <a:xfrm>
          <a:off x="0" y="2901947"/>
          <a:ext cx="71171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240ADD-F1A9-45B8-B2D0-73452449D765}">
      <dsp:nvSpPr>
        <dsp:cNvPr id="0" name=""/>
        <dsp:cNvSpPr/>
      </dsp:nvSpPr>
      <dsp:spPr>
        <a:xfrm>
          <a:off x="0" y="2901947"/>
          <a:ext cx="1423432" cy="96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futura"/>
              <a:cs typeface="Arial"/>
            </a:rPr>
            <a:t>Develop</a:t>
          </a:r>
        </a:p>
      </dsp:txBody>
      <dsp:txXfrm>
        <a:off x="0" y="2901947"/>
        <a:ext cx="1423432" cy="967119"/>
      </dsp:txXfrm>
    </dsp:sp>
    <dsp:sp modelId="{07DF2546-BCEE-4CBF-9B52-692D5E25F470}">
      <dsp:nvSpPr>
        <dsp:cNvPr id="0" name=""/>
        <dsp:cNvSpPr/>
      </dsp:nvSpPr>
      <dsp:spPr>
        <a:xfrm>
          <a:off x="1530190" y="2945864"/>
          <a:ext cx="5586973" cy="87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futura"/>
              <a:cs typeface="Arial"/>
            </a:rPr>
            <a:t>Develop a database of successful &amp; unsuccessful nurse &amp; midwife candidates at the local, state, &amp; federal leve</a:t>
          </a:r>
          <a:r>
            <a:rPr lang="en-US" sz="1700" kern="1200" dirty="0">
              <a:latin typeface="Arial"/>
              <a:cs typeface="Arial"/>
            </a:rPr>
            <a:t>l</a:t>
          </a:r>
        </a:p>
      </dsp:txBody>
      <dsp:txXfrm>
        <a:off x="1530190" y="2945864"/>
        <a:ext cx="5586973" cy="878340"/>
      </dsp:txXfrm>
    </dsp:sp>
    <dsp:sp modelId="{6229340D-4F06-4ACF-BA95-DC9D77EBB94F}">
      <dsp:nvSpPr>
        <dsp:cNvPr id="0" name=""/>
        <dsp:cNvSpPr/>
      </dsp:nvSpPr>
      <dsp:spPr>
        <a:xfrm>
          <a:off x="1423432" y="3824205"/>
          <a:ext cx="569373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FD3712-D8D0-4CE2-840E-0ABB15D64365}">
      <dsp:nvSpPr>
        <dsp:cNvPr id="0" name=""/>
        <dsp:cNvSpPr/>
      </dsp:nvSpPr>
      <dsp:spPr>
        <a:xfrm>
          <a:off x="0" y="3869066"/>
          <a:ext cx="71171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D65A9B-925B-4C5A-AEBC-AF99FC0DB96D}">
      <dsp:nvSpPr>
        <dsp:cNvPr id="0" name=""/>
        <dsp:cNvSpPr/>
      </dsp:nvSpPr>
      <dsp:spPr>
        <a:xfrm>
          <a:off x="0" y="3869066"/>
          <a:ext cx="1423432" cy="96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futura"/>
              <a:cs typeface="Arial"/>
            </a:rPr>
            <a:t>Partner</a:t>
          </a:r>
        </a:p>
      </dsp:txBody>
      <dsp:txXfrm>
        <a:off x="0" y="3869066"/>
        <a:ext cx="1423432" cy="967119"/>
      </dsp:txXfrm>
    </dsp:sp>
    <dsp:sp modelId="{83D7E5CB-B2AD-478C-8EF4-3F81C193DB50}">
      <dsp:nvSpPr>
        <dsp:cNvPr id="0" name=""/>
        <dsp:cNvSpPr/>
      </dsp:nvSpPr>
      <dsp:spPr>
        <a:xfrm>
          <a:off x="1530190" y="3912983"/>
          <a:ext cx="5586973" cy="87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"/>
              <a:cs typeface="Arial"/>
            </a:rPr>
            <a:t>Partner with researchers to add to what we know about nurses &amp; midwives in elected office</a:t>
          </a:r>
        </a:p>
      </dsp:txBody>
      <dsp:txXfrm>
        <a:off x="1530190" y="3912983"/>
        <a:ext cx="5586973" cy="878340"/>
      </dsp:txXfrm>
    </dsp:sp>
    <dsp:sp modelId="{079762A4-5602-46B3-A6E1-545A634263F9}">
      <dsp:nvSpPr>
        <dsp:cNvPr id="0" name=""/>
        <dsp:cNvSpPr/>
      </dsp:nvSpPr>
      <dsp:spPr>
        <a:xfrm>
          <a:off x="1423432" y="4791324"/>
          <a:ext cx="569373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706FF-23D4-43B4-B080-65AC0B9471FF}">
      <dsp:nvSpPr>
        <dsp:cNvPr id="0" name=""/>
        <dsp:cNvSpPr/>
      </dsp:nvSpPr>
      <dsp:spPr>
        <a:xfrm>
          <a:off x="0" y="618"/>
          <a:ext cx="75562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B9DEF8-57C4-4CBC-8249-9A72079E4216}">
      <dsp:nvSpPr>
        <dsp:cNvPr id="0" name=""/>
        <dsp:cNvSpPr/>
      </dsp:nvSpPr>
      <dsp:spPr>
        <a:xfrm>
          <a:off x="0" y="618"/>
          <a:ext cx="1511256" cy="101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futura"/>
              <a:cs typeface="Arial"/>
            </a:rPr>
            <a:t>Inspire</a:t>
          </a:r>
        </a:p>
      </dsp:txBody>
      <dsp:txXfrm>
        <a:off x="0" y="618"/>
        <a:ext cx="1511256" cy="1013602"/>
      </dsp:txXfrm>
    </dsp:sp>
    <dsp:sp modelId="{E3AF78A2-F6F1-4848-BF60-031410B4D68E}">
      <dsp:nvSpPr>
        <dsp:cNvPr id="0" name=""/>
        <dsp:cNvSpPr/>
      </dsp:nvSpPr>
      <dsp:spPr>
        <a:xfrm>
          <a:off x="1624600" y="46646"/>
          <a:ext cx="5931682" cy="92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utura"/>
              <a:cs typeface="Arial"/>
            </a:rPr>
            <a:t>Inspire nurses &amp; midwives to run for office up &amp; down the ballot </a:t>
          </a:r>
        </a:p>
      </dsp:txBody>
      <dsp:txXfrm>
        <a:off x="1624600" y="46646"/>
        <a:ext cx="5931682" cy="920556"/>
      </dsp:txXfrm>
    </dsp:sp>
    <dsp:sp modelId="{94E794B8-2B84-4667-B636-A201A8AD5F8A}">
      <dsp:nvSpPr>
        <dsp:cNvPr id="0" name=""/>
        <dsp:cNvSpPr/>
      </dsp:nvSpPr>
      <dsp:spPr>
        <a:xfrm>
          <a:off x="1511256" y="967203"/>
          <a:ext cx="60450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651CBB-F171-459E-8F90-62658CBCFC0D}">
      <dsp:nvSpPr>
        <dsp:cNvPr id="0" name=""/>
        <dsp:cNvSpPr/>
      </dsp:nvSpPr>
      <dsp:spPr>
        <a:xfrm>
          <a:off x="0" y="1014221"/>
          <a:ext cx="75562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7AB775-3462-4CAA-9F7D-CFB7A2C600E6}">
      <dsp:nvSpPr>
        <dsp:cNvPr id="0" name=""/>
        <dsp:cNvSpPr/>
      </dsp:nvSpPr>
      <dsp:spPr>
        <a:xfrm>
          <a:off x="0" y="1014221"/>
          <a:ext cx="1511256" cy="101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futura"/>
              <a:cs typeface="Arial"/>
            </a:rPr>
            <a:t>Identify</a:t>
          </a:r>
        </a:p>
      </dsp:txBody>
      <dsp:txXfrm>
        <a:off x="0" y="1014221"/>
        <a:ext cx="1511256" cy="1013602"/>
      </dsp:txXfrm>
    </dsp:sp>
    <dsp:sp modelId="{1749A437-22C2-492B-9CC1-2110378E841B}">
      <dsp:nvSpPr>
        <dsp:cNvPr id="0" name=""/>
        <dsp:cNvSpPr/>
      </dsp:nvSpPr>
      <dsp:spPr>
        <a:xfrm>
          <a:off x="1624600" y="1060249"/>
          <a:ext cx="5931682" cy="92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utura"/>
              <a:cs typeface="Arial"/>
            </a:rPr>
            <a:t>Identify nurses &amp; midwives who will run &amp; build a community to help them</a:t>
          </a:r>
        </a:p>
      </dsp:txBody>
      <dsp:txXfrm>
        <a:off x="1624600" y="1060249"/>
        <a:ext cx="5931682" cy="920556"/>
      </dsp:txXfrm>
    </dsp:sp>
    <dsp:sp modelId="{133A3D1D-D2F2-4DBA-B7A9-F100B96DA423}">
      <dsp:nvSpPr>
        <dsp:cNvPr id="0" name=""/>
        <dsp:cNvSpPr/>
      </dsp:nvSpPr>
      <dsp:spPr>
        <a:xfrm>
          <a:off x="1511256" y="1980806"/>
          <a:ext cx="60450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850FB0-D9BF-4E7C-ABD0-201D462D87F2}">
      <dsp:nvSpPr>
        <dsp:cNvPr id="0" name=""/>
        <dsp:cNvSpPr/>
      </dsp:nvSpPr>
      <dsp:spPr>
        <a:xfrm>
          <a:off x="0" y="2027823"/>
          <a:ext cx="75562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BE44B-0609-459A-A20A-2ABF9C43806D}">
      <dsp:nvSpPr>
        <dsp:cNvPr id="0" name=""/>
        <dsp:cNvSpPr/>
      </dsp:nvSpPr>
      <dsp:spPr>
        <a:xfrm>
          <a:off x="0" y="2027823"/>
          <a:ext cx="1511256" cy="101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futura"/>
              <a:cs typeface="Arial"/>
            </a:rPr>
            <a:t>Provide</a:t>
          </a:r>
        </a:p>
      </dsp:txBody>
      <dsp:txXfrm>
        <a:off x="0" y="2027823"/>
        <a:ext cx="1511256" cy="1013602"/>
      </dsp:txXfrm>
    </dsp:sp>
    <dsp:sp modelId="{4CBEE572-EBFB-4581-ACD8-987025A4BC0C}">
      <dsp:nvSpPr>
        <dsp:cNvPr id="0" name=""/>
        <dsp:cNvSpPr/>
      </dsp:nvSpPr>
      <dsp:spPr>
        <a:xfrm>
          <a:off x="1624600" y="2073851"/>
          <a:ext cx="5931682" cy="92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utura"/>
              <a:cs typeface="Arial"/>
            </a:rPr>
            <a:t>Provide non-partisan training &amp; support to help nurses &amp; midwives who run, </a:t>
          </a:r>
          <a:r>
            <a:rPr lang="en-US" sz="1800" b="1" i="1" kern="1200" dirty="0">
              <a:latin typeface="futura"/>
              <a:cs typeface="Arial"/>
            </a:rPr>
            <a:t>win</a:t>
          </a:r>
        </a:p>
      </dsp:txBody>
      <dsp:txXfrm>
        <a:off x="1624600" y="2073851"/>
        <a:ext cx="5931682" cy="920556"/>
      </dsp:txXfrm>
    </dsp:sp>
    <dsp:sp modelId="{8E5C2714-6982-4609-8D5B-F78080BE0EDB}">
      <dsp:nvSpPr>
        <dsp:cNvPr id="0" name=""/>
        <dsp:cNvSpPr/>
      </dsp:nvSpPr>
      <dsp:spPr>
        <a:xfrm>
          <a:off x="1511256" y="2994408"/>
          <a:ext cx="60450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BB2647-24AE-40E9-B03E-2CF6A4503554}">
      <dsp:nvSpPr>
        <dsp:cNvPr id="0" name=""/>
        <dsp:cNvSpPr/>
      </dsp:nvSpPr>
      <dsp:spPr>
        <a:xfrm>
          <a:off x="0" y="3041426"/>
          <a:ext cx="75562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240ADD-F1A9-45B8-B2D0-73452449D765}">
      <dsp:nvSpPr>
        <dsp:cNvPr id="0" name=""/>
        <dsp:cNvSpPr/>
      </dsp:nvSpPr>
      <dsp:spPr>
        <a:xfrm>
          <a:off x="0" y="3041426"/>
          <a:ext cx="1511256" cy="101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futura"/>
              <a:cs typeface="Arial"/>
            </a:rPr>
            <a:t>Develop</a:t>
          </a:r>
        </a:p>
      </dsp:txBody>
      <dsp:txXfrm>
        <a:off x="0" y="3041426"/>
        <a:ext cx="1511256" cy="1013602"/>
      </dsp:txXfrm>
    </dsp:sp>
    <dsp:sp modelId="{07DF2546-BCEE-4CBF-9B52-692D5E25F470}">
      <dsp:nvSpPr>
        <dsp:cNvPr id="0" name=""/>
        <dsp:cNvSpPr/>
      </dsp:nvSpPr>
      <dsp:spPr>
        <a:xfrm>
          <a:off x="1624600" y="3087454"/>
          <a:ext cx="5931682" cy="92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futura"/>
              <a:cs typeface="Arial"/>
            </a:rPr>
            <a:t>Develop a database of successful &amp; unsuccessful nurse &amp; midwife candidates at the local, state, &amp; federal level</a:t>
          </a:r>
        </a:p>
      </dsp:txBody>
      <dsp:txXfrm>
        <a:off x="1624600" y="3087454"/>
        <a:ext cx="5931682" cy="920556"/>
      </dsp:txXfrm>
    </dsp:sp>
    <dsp:sp modelId="{6229340D-4F06-4ACF-BA95-DC9D77EBB94F}">
      <dsp:nvSpPr>
        <dsp:cNvPr id="0" name=""/>
        <dsp:cNvSpPr/>
      </dsp:nvSpPr>
      <dsp:spPr>
        <a:xfrm>
          <a:off x="1511256" y="4008011"/>
          <a:ext cx="60450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FD3712-D8D0-4CE2-840E-0ABB15D64365}">
      <dsp:nvSpPr>
        <dsp:cNvPr id="0" name=""/>
        <dsp:cNvSpPr/>
      </dsp:nvSpPr>
      <dsp:spPr>
        <a:xfrm>
          <a:off x="0" y="4055028"/>
          <a:ext cx="75562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D65A9B-925B-4C5A-AEBC-AF99FC0DB96D}">
      <dsp:nvSpPr>
        <dsp:cNvPr id="0" name=""/>
        <dsp:cNvSpPr/>
      </dsp:nvSpPr>
      <dsp:spPr>
        <a:xfrm>
          <a:off x="0" y="4055028"/>
          <a:ext cx="1511256" cy="101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futura"/>
              <a:cs typeface="Arial"/>
            </a:rPr>
            <a:t>Partner</a:t>
          </a:r>
        </a:p>
      </dsp:txBody>
      <dsp:txXfrm>
        <a:off x="0" y="4055028"/>
        <a:ext cx="1511256" cy="1013602"/>
      </dsp:txXfrm>
    </dsp:sp>
    <dsp:sp modelId="{83D7E5CB-B2AD-478C-8EF4-3F81C193DB50}">
      <dsp:nvSpPr>
        <dsp:cNvPr id="0" name=""/>
        <dsp:cNvSpPr/>
      </dsp:nvSpPr>
      <dsp:spPr>
        <a:xfrm>
          <a:off x="1624600" y="4101056"/>
          <a:ext cx="5931682" cy="92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utura"/>
              <a:cs typeface="Arial"/>
            </a:rPr>
            <a:t>Partner with researchers to add to what we know about nurses &amp; midwives in elected office</a:t>
          </a:r>
        </a:p>
      </dsp:txBody>
      <dsp:txXfrm>
        <a:off x="1624600" y="4101056"/>
        <a:ext cx="5931682" cy="920556"/>
      </dsp:txXfrm>
    </dsp:sp>
    <dsp:sp modelId="{079762A4-5602-46B3-A6E1-545A634263F9}">
      <dsp:nvSpPr>
        <dsp:cNvPr id="0" name=""/>
        <dsp:cNvSpPr/>
      </dsp:nvSpPr>
      <dsp:spPr>
        <a:xfrm>
          <a:off x="1511256" y="5021613"/>
          <a:ext cx="60450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8E82-5316-E14D-8F7F-2C7BF0227D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651C-C5EB-6C48-9328-EEC60A29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Documentary!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04B69-3159-4C2F-9EB1-10F75499F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Documentary!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04B69-3159-4C2F-9EB1-10F75499F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1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F64D-6A4C-A841-8A6B-D341177FAD0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8371-1990-9D43-8EAC-13E7CA4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E0033-D8CA-A024-4A20-0057184C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0" y="5939978"/>
            <a:ext cx="4430163" cy="7139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kern="1200" dirty="0">
                <a:solidFill>
                  <a:srgbClr val="002060"/>
                </a:solidFill>
                <a:latin typeface="futura"/>
                <a:cs typeface="Arial"/>
              </a:rPr>
              <a:t>www.Healing-Politics.org</a:t>
            </a:r>
            <a:endParaRPr lang="en-US" sz="2800" kern="1200">
              <a:solidFill>
                <a:srgbClr val="002060"/>
              </a:solidFill>
              <a:latin typeface="futura"/>
              <a:cs typeface="Arial"/>
            </a:endParaRPr>
          </a:p>
        </p:txBody>
      </p:sp>
      <p:pic>
        <p:nvPicPr>
          <p:cNvPr id="11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CA45E60F-39DD-D1A5-45FC-4935724C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8" y="204037"/>
            <a:ext cx="4037245" cy="2876536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B736B75-F2B3-2664-5A23-33D740FB00C0}"/>
              </a:ext>
            </a:extLst>
          </p:cNvPr>
          <p:cNvSpPr/>
          <p:nvPr/>
        </p:nvSpPr>
        <p:spPr>
          <a:xfrm>
            <a:off x="5343582" y="1648482"/>
            <a:ext cx="6143891" cy="4585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solidFill>
                  <a:srgbClr val="464060"/>
                </a:solidFill>
                <a:latin typeface="futura"/>
                <a:cs typeface="Arial"/>
              </a:rPr>
              <a:t>Nurses &amp; Midwives:</a:t>
            </a:r>
            <a:br>
              <a:rPr lang="en-US" sz="2000" dirty="0">
                <a:latin typeface="futura"/>
                <a:cs typeface="Arial" panose="020B0604020202020204" pitchFamily="34" charset="0"/>
              </a:rPr>
            </a:b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464060"/>
                </a:solidFill>
                <a:latin typeface="futura"/>
                <a:cs typeface="Arial"/>
              </a:rPr>
              <a:t>Are under-represented in elected office</a:t>
            </a:r>
          </a:p>
          <a:p>
            <a:endParaRPr lang="en-US" sz="2400" dirty="0">
              <a:solidFill>
                <a:srgbClr val="464060"/>
              </a:solidFill>
              <a:latin typeface="futura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464060"/>
                </a:solidFill>
                <a:latin typeface="futura"/>
                <a:cs typeface="Arial"/>
              </a:rPr>
              <a:t>Are superb communicators, empathetic listeners, &amp; persistent consensus builders</a:t>
            </a:r>
          </a:p>
          <a:p>
            <a:pPr fontAlgn="base"/>
            <a:endParaRPr lang="en-US" sz="2400" dirty="0">
              <a:solidFill>
                <a:srgbClr val="464060"/>
              </a:solidFill>
              <a:latin typeface="futura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464060"/>
                </a:solidFill>
                <a:latin typeface="futura"/>
                <a:cs typeface="Arial"/>
              </a:rPr>
              <a:t>Bring a unique perspective to politics that can begin to heal what divides us </a:t>
            </a:r>
            <a:endParaRPr lang="en-US" sz="2400" dirty="0">
              <a:solidFill>
                <a:srgbClr val="464060"/>
              </a:solidFill>
              <a:latin typeface="futura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C36EB20-E6F7-2572-A845-B13922802F14}"/>
              </a:ext>
            </a:extLst>
          </p:cNvPr>
          <p:cNvSpPr txBox="1">
            <a:spLocks/>
          </p:cNvSpPr>
          <p:nvPr/>
        </p:nvSpPr>
        <p:spPr>
          <a:xfrm>
            <a:off x="5343582" y="855920"/>
            <a:ext cx="6143891" cy="7139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futura"/>
                <a:cs typeface="Arial"/>
              </a:rPr>
              <a:t>Will You Run? You Should! </a:t>
            </a:r>
            <a:endParaRPr lang="en-US" sz="3200" b="1">
              <a:solidFill>
                <a:srgbClr val="002060"/>
              </a:solidFill>
              <a:latin typeface="futur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F506AE-548B-17D4-2653-7374F15727CF}"/>
              </a:ext>
            </a:extLst>
          </p:cNvPr>
          <p:cNvSpPr/>
          <p:nvPr/>
        </p:nvSpPr>
        <p:spPr>
          <a:xfrm>
            <a:off x="484214" y="3109892"/>
            <a:ext cx="3670628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rgbClr val="464060"/>
                </a:solidFill>
                <a:latin typeface="futura"/>
                <a:cs typeface="Arial"/>
              </a:rPr>
              <a:t>Healing Politics is on a mission to inspire, motivate, recruit, &amp; train nurses &amp; midwives to run for elected office up &amp; down the ballot while building a culture of civic engagement within the professions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67866-B3B2-5BD7-9B5D-A44BBD4434D0}"/>
              </a:ext>
            </a:extLst>
          </p:cNvPr>
          <p:cNvSpPr txBox="1"/>
          <p:nvPr/>
        </p:nvSpPr>
        <p:spPr>
          <a:xfrm>
            <a:off x="10122977" y="6545451"/>
            <a:ext cx="164540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futura"/>
                <a:cs typeface="Calibri"/>
              </a:rPr>
              <a:t> Healing Politics 7/2022</a:t>
            </a:r>
          </a:p>
        </p:txBody>
      </p:sp>
    </p:spTree>
    <p:extLst>
      <p:ext uri="{BB962C8B-B14F-4D97-AF65-F5344CB8AC3E}">
        <p14:creationId xmlns:p14="http://schemas.microsoft.com/office/powerpoint/2010/main" val="150281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E0033-D8CA-A024-4A20-0057184C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0" y="5939978"/>
            <a:ext cx="4430163" cy="7139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kern="1200" dirty="0">
                <a:solidFill>
                  <a:srgbClr val="002060"/>
                </a:solidFill>
                <a:latin typeface="futura"/>
                <a:cs typeface="Arial"/>
              </a:rPr>
              <a:t>www.Healing-Politics.org</a:t>
            </a:r>
          </a:p>
        </p:txBody>
      </p:sp>
      <p:pic>
        <p:nvPicPr>
          <p:cNvPr id="11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CA45E60F-39DD-D1A5-45FC-4935724C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6" y="233356"/>
            <a:ext cx="3972669" cy="2824875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B736B75-F2B3-2664-5A23-33D740FB00C0}"/>
              </a:ext>
            </a:extLst>
          </p:cNvPr>
          <p:cNvSpPr/>
          <p:nvPr/>
        </p:nvSpPr>
        <p:spPr>
          <a:xfrm>
            <a:off x="5343582" y="1868041"/>
            <a:ext cx="61438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6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Nurses &amp; Midwives: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46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under-represented in elected office</a:t>
            </a:r>
          </a:p>
          <a:p>
            <a:endParaRPr lang="en-US" sz="2400" dirty="0">
              <a:solidFill>
                <a:srgbClr val="46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46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superb communicators, empathetic listeners &amp; persistent consensus builders</a:t>
            </a:r>
          </a:p>
          <a:p>
            <a:pPr fontAlgn="base"/>
            <a:endParaRPr lang="en-US" sz="2400" dirty="0">
              <a:solidFill>
                <a:srgbClr val="46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46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a unique perspective to politics that can begin to heal what divides us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F506AE-548B-17D4-2653-7374F15727CF}"/>
              </a:ext>
            </a:extLst>
          </p:cNvPr>
          <p:cNvSpPr/>
          <p:nvPr/>
        </p:nvSpPr>
        <p:spPr>
          <a:xfrm>
            <a:off x="458384" y="3006570"/>
            <a:ext cx="3670628" cy="3200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rgbClr val="464060"/>
                </a:solidFill>
                <a:latin typeface="futura"/>
                <a:cs typeface="Arial"/>
              </a:rPr>
              <a:t>Healing Politics is on a mission to inspire, motivate, recruit, &amp; train nurses &amp; midwives to run for elected office up &amp; down the ballot while building a culture of civic engagement within the professions</a:t>
            </a:r>
            <a:endParaRPr lang="en-US" sz="2000">
              <a:latin typeface="futura"/>
              <a:ea typeface="+mn-lt"/>
              <a:cs typeface="Arial"/>
            </a:endParaRPr>
          </a:p>
          <a:p>
            <a:pPr algn="ctr"/>
            <a:endParaRPr lang="en-US" sz="2200">
              <a:ea typeface="+mn-lt"/>
              <a:cs typeface="+mn-lt"/>
            </a:endParaRPr>
          </a:p>
        </p:txBody>
      </p:sp>
      <p:pic>
        <p:nvPicPr>
          <p:cNvPr id="4" name="Picture 3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EB551168-3D53-A898-7191-820815A16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6" y="658368"/>
            <a:ext cx="6420579" cy="5510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54C46-15AD-B543-A7CD-2344C563C6F7}"/>
              </a:ext>
            </a:extLst>
          </p:cNvPr>
          <p:cNvSpPr txBox="1"/>
          <p:nvPr/>
        </p:nvSpPr>
        <p:spPr>
          <a:xfrm>
            <a:off x="10174638" y="6545451"/>
            <a:ext cx="143875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cs typeface="Calibri"/>
              </a:rPr>
              <a:t> </a:t>
            </a:r>
            <a:r>
              <a:rPr lang="en-US" sz="600" dirty="0">
                <a:latin typeface="futura"/>
                <a:cs typeface="Calibri"/>
              </a:rPr>
              <a:t>Healing Politics 7/2022</a:t>
            </a: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1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D72BFA7-51B3-4AA9-ACFB-37E014F57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94774"/>
              </p:ext>
            </p:extLst>
          </p:nvPr>
        </p:nvGraphicFramePr>
        <p:xfrm>
          <a:off x="5000783" y="1716076"/>
          <a:ext cx="7117164" cy="48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79B9C8-75FF-D4C6-7DB9-62F8EB48DB4C}"/>
              </a:ext>
            </a:extLst>
          </p:cNvPr>
          <p:cNvSpPr/>
          <p:nvPr/>
        </p:nvSpPr>
        <p:spPr>
          <a:xfrm>
            <a:off x="0" y="0"/>
            <a:ext cx="12192000" cy="1431562"/>
          </a:xfrm>
          <a:prstGeom prst="rect">
            <a:avLst/>
          </a:prstGeom>
          <a:solidFill>
            <a:srgbClr val="8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A1241-1718-CE47-BA94-F091109DA7D0}"/>
              </a:ext>
            </a:extLst>
          </p:cNvPr>
          <p:cNvSpPr/>
          <p:nvPr/>
        </p:nvSpPr>
        <p:spPr>
          <a:xfrm>
            <a:off x="1614820" y="79525"/>
            <a:ext cx="857714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spc="300" dirty="0">
                <a:solidFill>
                  <a:schemeClr val="bg1"/>
                </a:solidFill>
                <a:latin typeface="futura"/>
                <a:ea typeface="Open Sans Extrabold"/>
                <a:cs typeface="Arial"/>
              </a:rPr>
              <a:t>Healing Politics: Campaign Training &amp; So Much More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9280FA2-A905-9E0F-042F-2BF3BD976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009" y="2152961"/>
            <a:ext cx="4574474" cy="32734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978F83-26EC-97C6-02AA-C9262E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9" y="5602986"/>
            <a:ext cx="4430163" cy="7139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kern="1200" dirty="0">
                <a:solidFill>
                  <a:srgbClr val="002060"/>
                </a:solidFill>
                <a:latin typeface="futura"/>
                <a:cs typeface="Arial"/>
              </a:rPr>
              <a:t>www.Healing-Politics.org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0AC7A8-8BDF-9AA0-2CA7-CBCD1376F9D5}"/>
              </a:ext>
            </a:extLst>
          </p:cNvPr>
          <p:cNvSpPr txBox="1"/>
          <p:nvPr/>
        </p:nvSpPr>
        <p:spPr>
          <a:xfrm>
            <a:off x="10045486" y="6545451"/>
            <a:ext cx="167123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futura"/>
                <a:cs typeface="Calibri"/>
              </a:rPr>
              <a:t> Healing Politics 7/2022</a:t>
            </a:r>
          </a:p>
        </p:txBody>
      </p:sp>
    </p:spTree>
    <p:extLst>
      <p:ext uri="{BB962C8B-B14F-4D97-AF65-F5344CB8AC3E}">
        <p14:creationId xmlns:p14="http://schemas.microsoft.com/office/powerpoint/2010/main" val="423226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28E02E21-C0D3-41D0-9953-C7C32C548F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532627" y="1055914"/>
            <a:ext cx="9141122" cy="5796112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D72BFA7-51B3-4AA9-ACFB-37E014F57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3440"/>
              </p:ext>
            </p:extLst>
          </p:nvPr>
        </p:nvGraphicFramePr>
        <p:xfrm>
          <a:off x="4516277" y="1479899"/>
          <a:ext cx="7556283" cy="506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79B9C8-75FF-D4C6-7DB9-62F8EB48DB4C}"/>
              </a:ext>
            </a:extLst>
          </p:cNvPr>
          <p:cNvSpPr/>
          <p:nvPr/>
        </p:nvSpPr>
        <p:spPr>
          <a:xfrm>
            <a:off x="0" y="0"/>
            <a:ext cx="12192000" cy="1262428"/>
          </a:xfrm>
          <a:prstGeom prst="rect">
            <a:avLst/>
          </a:prstGeom>
          <a:solidFill>
            <a:srgbClr val="807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A1241-1718-CE47-BA94-F091109DA7D0}"/>
              </a:ext>
            </a:extLst>
          </p:cNvPr>
          <p:cNvSpPr/>
          <p:nvPr/>
        </p:nvSpPr>
        <p:spPr>
          <a:xfrm>
            <a:off x="1614820" y="79525"/>
            <a:ext cx="857714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spc="300" dirty="0">
                <a:solidFill>
                  <a:schemeClr val="bg1"/>
                </a:solidFill>
                <a:latin typeface="futura"/>
                <a:ea typeface="Open Sans Extrabold"/>
                <a:cs typeface="Arial"/>
              </a:rPr>
              <a:t>Healing Politics: Campaign Training &amp; So Much More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10FDC-5DE1-53D6-4C73-B41F463EE1C4}"/>
              </a:ext>
            </a:extLst>
          </p:cNvPr>
          <p:cNvSpPr txBox="1"/>
          <p:nvPr/>
        </p:nvSpPr>
        <p:spPr>
          <a:xfrm>
            <a:off x="336117" y="1720028"/>
            <a:ext cx="3883979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B398B"/>
                </a:solidFill>
                <a:latin typeface="futura"/>
                <a:cs typeface="Arial"/>
              </a:rPr>
              <a:t>Have you ever thought about running for elected office?</a:t>
            </a:r>
          </a:p>
          <a:p>
            <a:pPr algn="ctr"/>
            <a:endParaRPr lang="en-US" sz="2000" b="1" dirty="0">
              <a:solidFill>
                <a:srgbClr val="5B398B"/>
              </a:solidFill>
              <a:latin typeface="futura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5B398B"/>
                </a:solidFill>
                <a:latin typeface="futura"/>
                <a:cs typeface="Arial"/>
              </a:rPr>
              <a:t>As a nurse or midwife, </a:t>
            </a:r>
            <a:r>
              <a:rPr lang="en-US" sz="2400" dirty="0">
                <a:solidFill>
                  <a:srgbClr val="940F59"/>
                </a:solidFill>
                <a:latin typeface="futura"/>
                <a:cs typeface="Arial"/>
              </a:rPr>
              <a:t>you already have </a:t>
            </a:r>
            <a:r>
              <a:rPr lang="en-US" sz="2400" dirty="0">
                <a:solidFill>
                  <a:srgbClr val="5B398B"/>
                </a:solidFill>
                <a:latin typeface="futura"/>
                <a:cs typeface="Arial"/>
              </a:rPr>
              <a:t>the skills &amp; expertise needed to run for &amp; serve in local, state, or federal elected office. </a:t>
            </a:r>
            <a:endParaRPr lang="en-US" sz="2400" dirty="0">
              <a:solidFill>
                <a:srgbClr val="5B398B"/>
              </a:solidFill>
              <a:latin typeface="futura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5B398B"/>
              </a:solidFill>
              <a:latin typeface="futura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5B398B"/>
                </a:solidFill>
                <a:latin typeface="futura"/>
                <a:cs typeface="Arial"/>
              </a:rPr>
              <a:t>Learn more:</a:t>
            </a:r>
          </a:p>
          <a:p>
            <a:pPr algn="ctr"/>
            <a:r>
              <a:rPr lang="en-US" sz="2000" b="1" dirty="0">
                <a:solidFill>
                  <a:srgbClr val="5B398B"/>
                </a:solidFill>
                <a:latin typeface="futura"/>
                <a:cs typeface="Arial"/>
              </a:rPr>
              <a:t>www.Healing-Politics.org</a:t>
            </a:r>
          </a:p>
          <a:p>
            <a:pPr algn="ctr"/>
            <a:endParaRPr lang="en-US" sz="2000" dirty="0">
              <a:solidFill>
                <a:srgbClr val="5B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B1451E-C138-D92E-4C54-48DF20FD5C06}"/>
              </a:ext>
            </a:extLst>
          </p:cNvPr>
          <p:cNvSpPr txBox="1"/>
          <p:nvPr/>
        </p:nvSpPr>
        <p:spPr>
          <a:xfrm>
            <a:off x="10084232" y="6545451"/>
            <a:ext cx="163248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futura"/>
                <a:cs typeface="Calibri"/>
              </a:rPr>
              <a:t> Healing Politics 7/2022</a:t>
            </a:r>
          </a:p>
        </p:txBody>
      </p:sp>
    </p:spTree>
    <p:extLst>
      <p:ext uri="{BB962C8B-B14F-4D97-AF65-F5344CB8AC3E}">
        <p14:creationId xmlns:p14="http://schemas.microsoft.com/office/powerpoint/2010/main" val="368055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418</Words>
  <Application>Microsoft Office PowerPoint</Application>
  <PresentationFormat>Widescreen</PresentationFormat>
  <Paragraphs>52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www.Healing-Politics.org</vt:lpstr>
      <vt:lpstr>www.Healing-Politics.org</vt:lpstr>
      <vt:lpstr>www.Healing-Politics.org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www.Healing-Politics.org</dc:title>
  <dc:creator>Kimberly Gordon</dc:creator>
  <cp:lastModifiedBy>Kimberly Gordon</cp:lastModifiedBy>
  <cp:revision>106</cp:revision>
  <dcterms:created xsi:type="dcterms:W3CDTF">2022-05-02T19:08:40Z</dcterms:created>
  <dcterms:modified xsi:type="dcterms:W3CDTF">2022-07-03T16:23:44Z</dcterms:modified>
</cp:coreProperties>
</file>